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11" r:id="rId2"/>
    <p:sldId id="307" r:id="rId3"/>
    <p:sldId id="11857" r:id="rId4"/>
    <p:sldId id="276" r:id="rId5"/>
    <p:sldId id="11861" r:id="rId6"/>
    <p:sldId id="3576" r:id="rId7"/>
    <p:sldId id="11858" r:id="rId8"/>
    <p:sldId id="11855" r:id="rId9"/>
    <p:sldId id="11868" r:id="rId10"/>
    <p:sldId id="11869" r:id="rId11"/>
    <p:sldId id="302" r:id="rId12"/>
    <p:sldId id="11859" r:id="rId13"/>
    <p:sldId id="3577" r:id="rId14"/>
    <p:sldId id="295" r:id="rId15"/>
    <p:sldId id="271" r:id="rId16"/>
    <p:sldId id="11854" r:id="rId17"/>
    <p:sldId id="274" r:id="rId18"/>
    <p:sldId id="11862" r:id="rId19"/>
    <p:sldId id="11863" r:id="rId20"/>
    <p:sldId id="11864" r:id="rId21"/>
    <p:sldId id="11865" r:id="rId22"/>
    <p:sldId id="11866" r:id="rId23"/>
    <p:sldId id="11867" r:id="rId24"/>
    <p:sldId id="1118" r:id="rId25"/>
    <p:sldId id="294" r:id="rId26"/>
    <p:sldId id="11856" r:id="rId27"/>
  </p:sldIdLst>
  <p:sldSz cx="12192000" cy="6858000"/>
  <p:notesSz cx="6858000" cy="9144000"/>
  <p:custDataLst>
    <p:tags r:id="rId2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00"/>
    <a:srgbClr val="000066"/>
    <a:srgbClr val="FF6600"/>
    <a:srgbClr val="0A1A2C"/>
    <a:srgbClr val="003366"/>
    <a:srgbClr val="CC6600"/>
    <a:srgbClr val="2866AB"/>
    <a:srgbClr val="FFFFFF"/>
    <a:srgbClr val="AAE4F3"/>
    <a:srgbClr val="3297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856" autoAdjust="0"/>
  </p:normalViewPr>
  <p:slideViewPr>
    <p:cSldViewPr snapToGrid="0" showGuides="1">
      <p:cViewPr varScale="1">
        <p:scale>
          <a:sx n="77" d="100"/>
          <a:sy n="77" d="100"/>
        </p:scale>
        <p:origin x="312" y="67"/>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png>
</file>

<file path=ppt/media/image11.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jpeg>
</file>

<file path=ppt/media/image3.pn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Medium" panose="020B0600000000000000" pitchFamily="34" charset="-122"/>
                <a:ea typeface="思源黑体 CN Medium" panose="020B0600000000000000" pitchFamily="34" charset="-122"/>
              </a:defRPr>
            </a:lvl1pPr>
          </a:lstStyle>
          <a:p>
            <a:fld id="{844A9148-7528-46BE-956C-54E3C0369B3B}" type="datetimeFigureOut">
              <a:rPr lang="zh-CN" altLang="en-US" smtClean="0"/>
              <a:pPr/>
              <a:t>2024/5/22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Medium" panose="020B0600000000000000" pitchFamily="34" charset="-122"/>
                <a:ea typeface="思源黑体 CN Medium" panose="020B0600000000000000" pitchFamily="34" charset="-122"/>
              </a:defRPr>
            </a:lvl1pPr>
          </a:lstStyle>
          <a:p>
            <a:fld id="{85DDD9D8-C92B-4476-9944-90AD357DF439}" type="slidenum">
              <a:rPr lang="zh-CN" altLang="en-US" smtClean="0"/>
              <a:pPr/>
              <a:t>‹#›</a:t>
            </a:fld>
            <a:endParaRPr lang="zh-CN" altLang="en-US" dirty="0"/>
          </a:p>
        </p:txBody>
      </p:sp>
    </p:spTree>
    <p:extLst>
      <p:ext uri="{BB962C8B-B14F-4D97-AF65-F5344CB8AC3E}">
        <p14:creationId xmlns:p14="http://schemas.microsoft.com/office/powerpoint/2010/main" val="8645536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1pPr>
    <a:lvl2pPr marL="4572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2pPr>
    <a:lvl3pPr marL="9144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3pPr>
    <a:lvl4pPr marL="13716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4pPr>
    <a:lvl5pPr marL="1828800" algn="l" defTabSz="914400" rtl="0" eaLnBrk="1" latinLnBrk="0" hangingPunct="1">
      <a:defRPr sz="1200" kern="1200">
        <a:solidFill>
          <a:schemeClr val="tx1"/>
        </a:solidFill>
        <a:latin typeface="思源黑体 CN Medium" panose="020B0600000000000000" pitchFamily="34" charset="-122"/>
        <a:ea typeface="思源黑体 CN Medium" panose="020B06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1</a:t>
            </a:fld>
            <a:endParaRPr lang="zh-CN" altLang="en-US"/>
          </a:p>
        </p:txBody>
      </p:sp>
    </p:spTree>
    <p:extLst>
      <p:ext uri="{BB962C8B-B14F-4D97-AF65-F5344CB8AC3E}">
        <p14:creationId xmlns:p14="http://schemas.microsoft.com/office/powerpoint/2010/main" val="2474230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10</a:t>
            </a:fld>
            <a:endParaRPr lang="zh-CN" altLang="en-US"/>
          </a:p>
        </p:txBody>
      </p:sp>
    </p:spTree>
    <p:extLst>
      <p:ext uri="{BB962C8B-B14F-4D97-AF65-F5344CB8AC3E}">
        <p14:creationId xmlns:p14="http://schemas.microsoft.com/office/powerpoint/2010/main" val="14899512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11</a:t>
            </a:fld>
            <a:endParaRPr lang="zh-CN" altLang="en-US"/>
          </a:p>
        </p:txBody>
      </p:sp>
    </p:spTree>
    <p:extLst>
      <p:ext uri="{BB962C8B-B14F-4D97-AF65-F5344CB8AC3E}">
        <p14:creationId xmlns:p14="http://schemas.microsoft.com/office/powerpoint/2010/main" val="8276598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12</a:t>
            </a:fld>
            <a:endParaRPr lang="zh-CN" altLang="en-US"/>
          </a:p>
        </p:txBody>
      </p:sp>
    </p:spTree>
    <p:extLst>
      <p:ext uri="{BB962C8B-B14F-4D97-AF65-F5344CB8AC3E}">
        <p14:creationId xmlns:p14="http://schemas.microsoft.com/office/powerpoint/2010/main" val="1513160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E665C9A-F863-4B53-BF18-B9F895775B52}" type="slidenum">
              <a:rPr lang="zh-CN" altLang="en-US" smtClean="0"/>
              <a:pPr/>
              <a:t>13</a:t>
            </a:fld>
            <a:endParaRPr lang="zh-CN" altLang="en-US"/>
          </a:p>
        </p:txBody>
      </p:sp>
    </p:spTree>
    <p:extLst>
      <p:ext uri="{BB962C8B-B14F-4D97-AF65-F5344CB8AC3E}">
        <p14:creationId xmlns:p14="http://schemas.microsoft.com/office/powerpoint/2010/main" val="4090604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F1CB8912-F0BA-4AD8-8415-DA1F26BCB09F}" type="slidenum">
              <a:rPr lang="zh-CN" altLang="en-US" smtClean="0"/>
              <a:t>14</a:t>
            </a:fld>
            <a:endParaRPr lang="zh-CN" altLang="en-US"/>
          </a:p>
        </p:txBody>
      </p:sp>
    </p:spTree>
    <p:extLst>
      <p:ext uri="{BB962C8B-B14F-4D97-AF65-F5344CB8AC3E}">
        <p14:creationId xmlns:p14="http://schemas.microsoft.com/office/powerpoint/2010/main" val="10571225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16</a:t>
            </a:fld>
            <a:endParaRPr lang="zh-CN" altLang="en-US"/>
          </a:p>
        </p:txBody>
      </p:sp>
    </p:spTree>
    <p:extLst>
      <p:ext uri="{BB962C8B-B14F-4D97-AF65-F5344CB8AC3E}">
        <p14:creationId xmlns:p14="http://schemas.microsoft.com/office/powerpoint/2010/main" val="10369454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18</a:t>
            </a:fld>
            <a:endParaRPr lang="zh-CN" altLang="en-US"/>
          </a:p>
        </p:txBody>
      </p:sp>
    </p:spTree>
    <p:extLst>
      <p:ext uri="{BB962C8B-B14F-4D97-AF65-F5344CB8AC3E}">
        <p14:creationId xmlns:p14="http://schemas.microsoft.com/office/powerpoint/2010/main" val="7798363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19</a:t>
            </a:fld>
            <a:endParaRPr lang="zh-CN" altLang="en-US"/>
          </a:p>
        </p:txBody>
      </p:sp>
    </p:spTree>
    <p:extLst>
      <p:ext uri="{BB962C8B-B14F-4D97-AF65-F5344CB8AC3E}">
        <p14:creationId xmlns:p14="http://schemas.microsoft.com/office/powerpoint/2010/main" val="2944563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2</a:t>
            </a:fld>
            <a:endParaRPr lang="zh-CN" altLang="en-US"/>
          </a:p>
        </p:txBody>
      </p:sp>
    </p:spTree>
    <p:extLst>
      <p:ext uri="{BB962C8B-B14F-4D97-AF65-F5344CB8AC3E}">
        <p14:creationId xmlns:p14="http://schemas.microsoft.com/office/powerpoint/2010/main" val="12566956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20</a:t>
            </a:fld>
            <a:endParaRPr lang="zh-CN" altLang="en-US"/>
          </a:p>
        </p:txBody>
      </p:sp>
    </p:spTree>
    <p:extLst>
      <p:ext uri="{BB962C8B-B14F-4D97-AF65-F5344CB8AC3E}">
        <p14:creationId xmlns:p14="http://schemas.microsoft.com/office/powerpoint/2010/main" val="1503931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21</a:t>
            </a:fld>
            <a:endParaRPr lang="zh-CN" altLang="en-US"/>
          </a:p>
        </p:txBody>
      </p:sp>
    </p:spTree>
    <p:extLst>
      <p:ext uri="{BB962C8B-B14F-4D97-AF65-F5344CB8AC3E}">
        <p14:creationId xmlns:p14="http://schemas.microsoft.com/office/powerpoint/2010/main" val="27665717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22</a:t>
            </a:fld>
            <a:endParaRPr lang="zh-CN" altLang="en-US"/>
          </a:p>
        </p:txBody>
      </p:sp>
    </p:spTree>
    <p:extLst>
      <p:ext uri="{BB962C8B-B14F-4D97-AF65-F5344CB8AC3E}">
        <p14:creationId xmlns:p14="http://schemas.microsoft.com/office/powerpoint/2010/main" val="26136774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23</a:t>
            </a:fld>
            <a:endParaRPr lang="zh-CN" altLang="en-US"/>
          </a:p>
        </p:txBody>
      </p:sp>
    </p:spTree>
    <p:extLst>
      <p:ext uri="{BB962C8B-B14F-4D97-AF65-F5344CB8AC3E}">
        <p14:creationId xmlns:p14="http://schemas.microsoft.com/office/powerpoint/2010/main" val="36202680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24</a:t>
            </a:fld>
            <a:endParaRPr lang="zh-CN" altLang="en-US"/>
          </a:p>
        </p:txBody>
      </p:sp>
    </p:spTree>
    <p:extLst>
      <p:ext uri="{BB962C8B-B14F-4D97-AF65-F5344CB8AC3E}">
        <p14:creationId xmlns:p14="http://schemas.microsoft.com/office/powerpoint/2010/main" val="215131705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25</a:t>
            </a:fld>
            <a:endParaRPr lang="zh-CN" altLang="en-US"/>
          </a:p>
        </p:txBody>
      </p:sp>
    </p:spTree>
    <p:extLst>
      <p:ext uri="{BB962C8B-B14F-4D97-AF65-F5344CB8AC3E}">
        <p14:creationId xmlns:p14="http://schemas.microsoft.com/office/powerpoint/2010/main" val="39498273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26</a:t>
            </a:fld>
            <a:endParaRPr lang="zh-CN" altLang="en-US"/>
          </a:p>
        </p:txBody>
      </p:sp>
    </p:spTree>
    <p:extLst>
      <p:ext uri="{BB962C8B-B14F-4D97-AF65-F5344CB8AC3E}">
        <p14:creationId xmlns:p14="http://schemas.microsoft.com/office/powerpoint/2010/main" val="37100132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3</a:t>
            </a:fld>
            <a:endParaRPr lang="zh-CN" altLang="en-US"/>
          </a:p>
        </p:txBody>
      </p:sp>
    </p:spTree>
    <p:extLst>
      <p:ext uri="{BB962C8B-B14F-4D97-AF65-F5344CB8AC3E}">
        <p14:creationId xmlns:p14="http://schemas.microsoft.com/office/powerpoint/2010/main" val="28285762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FF47F6-D8A5-40FE-87C1-D178FDD67C27}"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AFF47F6-D8A5-40FE-87C1-D178FDD67C27}" type="slidenum">
              <a:rPr lang="zh-CN" altLang="en-US" smtClean="0"/>
              <a:t>5</a:t>
            </a:fld>
            <a:endParaRPr lang="zh-CN" altLang="en-US"/>
          </a:p>
        </p:txBody>
      </p:sp>
    </p:spTree>
    <p:extLst>
      <p:ext uri="{BB962C8B-B14F-4D97-AF65-F5344CB8AC3E}">
        <p14:creationId xmlns:p14="http://schemas.microsoft.com/office/powerpoint/2010/main" val="189829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1000938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DDD9D8-C92B-4476-9944-90AD357DF439}" type="slidenum">
              <a:rPr lang="zh-CN" altLang="en-US" smtClean="0"/>
              <a:t>7</a:t>
            </a:fld>
            <a:endParaRPr lang="zh-CN" altLang="en-US"/>
          </a:p>
        </p:txBody>
      </p:sp>
    </p:spTree>
    <p:extLst>
      <p:ext uri="{BB962C8B-B14F-4D97-AF65-F5344CB8AC3E}">
        <p14:creationId xmlns:p14="http://schemas.microsoft.com/office/powerpoint/2010/main" val="28975891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t>8</a:t>
            </a:fld>
            <a:endParaRPr lang="zh-CN" altLang="en-US"/>
          </a:p>
        </p:txBody>
      </p:sp>
    </p:spTree>
    <p:extLst>
      <p:ext uri="{BB962C8B-B14F-4D97-AF65-F5344CB8AC3E}">
        <p14:creationId xmlns:p14="http://schemas.microsoft.com/office/powerpoint/2010/main" val="439824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4C8DEA7-FF42-45D9-93FC-FE783969233B}" type="slidenum">
              <a:rPr lang="zh-CN" altLang="en-US" smtClean="0"/>
              <a:t>9</a:t>
            </a:fld>
            <a:endParaRPr lang="zh-CN" altLang="en-US"/>
          </a:p>
        </p:txBody>
      </p:sp>
    </p:spTree>
    <p:extLst>
      <p:ext uri="{BB962C8B-B14F-4D97-AF65-F5344CB8AC3E}">
        <p14:creationId xmlns:p14="http://schemas.microsoft.com/office/powerpoint/2010/main" val="5525742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5DFF37-27E0-4A4D-86D5-6745EAE1BD66}"/>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39767B32-5575-44A2-AE03-B6CB79A9174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5418E60-FE7F-4C3F-9B47-5D6CD55FF61B}"/>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5" name="页脚占位符 4">
            <a:extLst>
              <a:ext uri="{FF2B5EF4-FFF2-40B4-BE49-F238E27FC236}">
                <a16:creationId xmlns:a16="http://schemas.microsoft.com/office/drawing/2014/main" id="{201640B5-9691-4E6A-8496-44B795FBD74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A112596-A87B-4679-AF2C-D3F54A0BD9AC}"/>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3222175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25B3EE-A666-473A-ABD6-E70BBCCCA97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B6F24DF-D799-485A-AE9A-76864E12A17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42369D8-D99E-478D-B42B-9B299AB63D88}"/>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5" name="页脚占位符 4">
            <a:extLst>
              <a:ext uri="{FF2B5EF4-FFF2-40B4-BE49-F238E27FC236}">
                <a16:creationId xmlns:a16="http://schemas.microsoft.com/office/drawing/2014/main" id="{CBBF1B8D-4F2C-4CA4-8360-38D691B35CD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6348E20-4944-438C-A798-D446B52895F9}"/>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244784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21A0B1A-C712-441F-8807-B842FA9CF9B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AF3A9CBB-CCD5-4F35-BCE5-51D2132C6E75}"/>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19A85B2-3BB0-4673-8923-3DAC67AAD6D7}"/>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5" name="页脚占位符 4">
            <a:extLst>
              <a:ext uri="{FF2B5EF4-FFF2-40B4-BE49-F238E27FC236}">
                <a16:creationId xmlns:a16="http://schemas.microsoft.com/office/drawing/2014/main" id="{2D62D294-3599-4994-8472-5EA729205AD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A3E0791-39BB-46B2-8791-042C9771E11E}"/>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6785749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93066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userDrawn="1">
  <p:cSld name="FOOTERS ONLY">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xfrm>
            <a:off x="11327846" y="6324598"/>
            <a:ext cx="438705" cy="338281"/>
          </a:xfrm>
        </p:spPr>
        <p:txBody>
          <a:bodyPr/>
          <a:lstStyle/>
          <a:p>
            <a:fld id="{351ABB6D-C8A3-4255-8D52-A73482BB391F}" type="slidenum">
              <a:rPr lang="uk-UA" smtClean="0"/>
              <a:t>‹#›</a:t>
            </a:fld>
            <a:endParaRPr lang="uk-UA"/>
          </a:p>
        </p:txBody>
      </p:sp>
    </p:spTree>
    <p:extLst>
      <p:ext uri="{BB962C8B-B14F-4D97-AF65-F5344CB8AC3E}">
        <p14:creationId xmlns:p14="http://schemas.microsoft.com/office/powerpoint/2010/main" val="3799917495"/>
      </p:ext>
    </p:extLst>
  </p:cSld>
  <p:clrMapOvr>
    <a:masterClrMapping/>
  </p:clrMapOvr>
  <mc:AlternateContent xmlns:mc="http://schemas.openxmlformats.org/markup-compatibility/2006" xmlns:p14="http://schemas.microsoft.com/office/powerpoint/2010/main">
    <mc:Choice Requires="p14">
      <p:transition spd="slow" p14:dur="1250" advClick="0" advTm="0">
        <p14:reveal/>
      </p:transition>
    </mc:Choice>
    <mc:Fallback xmlns="">
      <p:transition spd="slow" advClick="0" advTm="0">
        <p:fade/>
      </p:transition>
    </mc:Fallback>
  </mc:AlternateContent>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9651031"/>
      </p:ext>
    </p:extLst>
  </p:cSld>
  <p:clrMapOvr>
    <a:masterClrMapping/>
  </p:clrMapOvr>
  <mc:AlternateContent xmlns:mc="http://schemas.openxmlformats.org/markup-compatibility/2006" xmlns:p14="http://schemas.microsoft.com/office/powerpoint/2010/main">
    <mc:Choice Requires="p14">
      <p:transition spd="slow" p14:dur="1250" advClick="0" advTm="0">
        <p:split orient="vert"/>
      </p:transition>
    </mc:Choice>
    <mc:Fallback xmlns="">
      <p:transition spd="slow" advClick="0" advTm="0">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1_标题和内容">
    <p:spTree>
      <p:nvGrpSpPr>
        <p:cNvPr id="1" name=""/>
        <p:cNvGrpSpPr/>
        <p:nvPr/>
      </p:nvGrpSpPr>
      <p:grpSpPr>
        <a:xfrm>
          <a:off x="0" y="0"/>
          <a:ext cx="0" cy="0"/>
          <a:chOff x="0" y="0"/>
          <a:chExt cx="0" cy="0"/>
        </a:xfrm>
      </p:grpSpPr>
      <p:cxnSp>
        <p:nvCxnSpPr>
          <p:cNvPr id="7" name="直接连接符 6">
            <a:extLst>
              <a:ext uri="{FF2B5EF4-FFF2-40B4-BE49-F238E27FC236}">
                <a16:creationId xmlns:a16="http://schemas.microsoft.com/office/drawing/2014/main" id="{56F879EF-5C41-4205-9AE1-0AD293B21D85}"/>
              </a:ext>
            </a:extLst>
          </p:cNvPr>
          <p:cNvCxnSpPr/>
          <p:nvPr userDrawn="1"/>
        </p:nvCxnSpPr>
        <p:spPr>
          <a:xfrm>
            <a:off x="341758" y="0"/>
            <a:ext cx="0" cy="2124635"/>
          </a:xfrm>
          <a:prstGeom prst="line">
            <a:avLst/>
          </a:prstGeom>
          <a:ln w="349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a:extLst>
              <a:ext uri="{FF2B5EF4-FFF2-40B4-BE49-F238E27FC236}">
                <a16:creationId xmlns:a16="http://schemas.microsoft.com/office/drawing/2014/main" id="{F88FAA1E-2834-4043-AE38-1BD54E4E55CE}"/>
              </a:ext>
            </a:extLst>
          </p:cNvPr>
          <p:cNvCxnSpPr>
            <a:cxnSpLocks/>
          </p:cNvCxnSpPr>
          <p:nvPr userDrawn="1"/>
        </p:nvCxnSpPr>
        <p:spPr>
          <a:xfrm>
            <a:off x="351088" y="4637314"/>
            <a:ext cx="0" cy="2220686"/>
          </a:xfrm>
          <a:prstGeom prst="line">
            <a:avLst/>
          </a:prstGeom>
          <a:ln w="349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id="{FB45C3A7-35D3-486C-B5A2-2E162EAF6A6D}"/>
              </a:ext>
            </a:extLst>
          </p:cNvPr>
          <p:cNvSpPr/>
          <p:nvPr userDrawn="1"/>
        </p:nvSpPr>
        <p:spPr>
          <a:xfrm>
            <a:off x="264189" y="2351320"/>
            <a:ext cx="158613" cy="1586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endParaRPr>
          </a:p>
        </p:txBody>
      </p:sp>
      <p:sp>
        <p:nvSpPr>
          <p:cNvPr id="10" name="椭圆 9">
            <a:extLst>
              <a:ext uri="{FF2B5EF4-FFF2-40B4-BE49-F238E27FC236}">
                <a16:creationId xmlns:a16="http://schemas.microsoft.com/office/drawing/2014/main" id="{F25402D7-360F-4E13-BF51-980A56223831}"/>
              </a:ext>
            </a:extLst>
          </p:cNvPr>
          <p:cNvSpPr/>
          <p:nvPr userDrawn="1"/>
        </p:nvSpPr>
        <p:spPr>
          <a:xfrm>
            <a:off x="281112" y="4172709"/>
            <a:ext cx="158613" cy="1586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endParaRPr>
          </a:p>
        </p:txBody>
      </p:sp>
      <p:sp>
        <p:nvSpPr>
          <p:cNvPr id="11" name="椭圆 10">
            <a:extLst>
              <a:ext uri="{FF2B5EF4-FFF2-40B4-BE49-F238E27FC236}">
                <a16:creationId xmlns:a16="http://schemas.microsoft.com/office/drawing/2014/main" id="{8BBDC1CB-FFB8-4D02-B42A-E9E000A011C0}"/>
              </a:ext>
            </a:extLst>
          </p:cNvPr>
          <p:cNvSpPr/>
          <p:nvPr userDrawn="1"/>
        </p:nvSpPr>
        <p:spPr>
          <a:xfrm>
            <a:off x="281112" y="3705360"/>
            <a:ext cx="158613" cy="1586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endParaRPr>
          </a:p>
        </p:txBody>
      </p:sp>
      <p:sp>
        <p:nvSpPr>
          <p:cNvPr id="12" name="椭圆 11">
            <a:extLst>
              <a:ext uri="{FF2B5EF4-FFF2-40B4-BE49-F238E27FC236}">
                <a16:creationId xmlns:a16="http://schemas.microsoft.com/office/drawing/2014/main" id="{8AC2E82C-E133-48A0-9A88-AC8453B6FB15}"/>
              </a:ext>
            </a:extLst>
          </p:cNvPr>
          <p:cNvSpPr/>
          <p:nvPr userDrawn="1"/>
        </p:nvSpPr>
        <p:spPr>
          <a:xfrm>
            <a:off x="281112" y="2815925"/>
            <a:ext cx="158613" cy="158613"/>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endParaRPr>
          </a:p>
        </p:txBody>
      </p:sp>
      <p:sp>
        <p:nvSpPr>
          <p:cNvPr id="13" name="椭圆 12">
            <a:extLst>
              <a:ext uri="{FF2B5EF4-FFF2-40B4-BE49-F238E27FC236}">
                <a16:creationId xmlns:a16="http://schemas.microsoft.com/office/drawing/2014/main" id="{1B38FB30-84D7-4905-B73C-D41230344029}"/>
              </a:ext>
            </a:extLst>
          </p:cNvPr>
          <p:cNvSpPr/>
          <p:nvPr userDrawn="1"/>
        </p:nvSpPr>
        <p:spPr>
          <a:xfrm>
            <a:off x="206464" y="3184767"/>
            <a:ext cx="304880" cy="30488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endParaRPr>
          </a:p>
        </p:txBody>
      </p:sp>
    </p:spTree>
    <p:extLst>
      <p:ext uri="{BB962C8B-B14F-4D97-AF65-F5344CB8AC3E}">
        <p14:creationId xmlns:p14="http://schemas.microsoft.com/office/powerpoint/2010/main" val="41538925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510B5A8-4805-4025-945F-12684F26646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5F8CF1D-E6BF-4DDD-80F2-5E881E89C3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3CF006A-5063-4154-9D09-FA998728B3F1}"/>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5" name="页脚占位符 4">
            <a:extLst>
              <a:ext uri="{FF2B5EF4-FFF2-40B4-BE49-F238E27FC236}">
                <a16:creationId xmlns:a16="http://schemas.microsoft.com/office/drawing/2014/main" id="{162C4E99-3A96-4B85-A906-87FF1DA1EFA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7833C44-9B1F-4747-98C3-4E180720012C}"/>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819502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224791-E4E9-4B9D-93A5-45B55E9DC90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E7CA03E1-0203-40B4-8F12-2B7996651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89E7AFA2-35CF-4765-BDD6-F3E5A852A8AB}"/>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5" name="页脚占位符 4">
            <a:extLst>
              <a:ext uri="{FF2B5EF4-FFF2-40B4-BE49-F238E27FC236}">
                <a16:creationId xmlns:a16="http://schemas.microsoft.com/office/drawing/2014/main" id="{07518169-9917-4905-A6E8-FE6E12A7ABE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C1BBBB-24CC-4E35-B385-AF9954D8043F}"/>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91478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B70F19C-1700-4CEE-94B3-A2F362B381A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763FB668-4E78-4A9B-9F59-5C67B2231736}"/>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671DCE5-0CAD-42F6-9341-175DDA6916DA}"/>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0E5082BE-55CA-4AA4-9DEE-CFF9D3801735}"/>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6" name="页脚占位符 5">
            <a:extLst>
              <a:ext uri="{FF2B5EF4-FFF2-40B4-BE49-F238E27FC236}">
                <a16:creationId xmlns:a16="http://schemas.microsoft.com/office/drawing/2014/main" id="{05E0020D-926A-4583-A99E-0AC3209C6D4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8175BA8-9C10-493C-B005-5A065E59ED64}"/>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561292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BA6FB1-6BAA-4712-9A9A-8E4E590FBB8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30D55966-3915-481C-A0A0-5652B1CB97B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5AA85F0-2CC0-42AB-BA7E-2778CE711507}"/>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FAE0A79-059F-435D-9D5B-B586912487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32677087-2319-4F4C-9C51-4BAC4E18E9D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FFC21EE-1DCF-473B-9119-B84EB88D44D7}"/>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8" name="页脚占位符 7">
            <a:extLst>
              <a:ext uri="{FF2B5EF4-FFF2-40B4-BE49-F238E27FC236}">
                <a16:creationId xmlns:a16="http://schemas.microsoft.com/office/drawing/2014/main" id="{CA4BE9D3-A4FF-4171-AEA4-07477C67AD38}"/>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1FB9BF6A-94E1-4C21-BCE8-3BFC4BF9094B}"/>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4005316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BE6DEA6-DF21-4E3A-A7B3-A020ADD82B59}"/>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1DF7021-850C-4564-9FE0-D00F94F02662}"/>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4" name="页脚占位符 3">
            <a:extLst>
              <a:ext uri="{FF2B5EF4-FFF2-40B4-BE49-F238E27FC236}">
                <a16:creationId xmlns:a16="http://schemas.microsoft.com/office/drawing/2014/main" id="{49F4D010-7AB3-4649-AB3B-BFA1423F543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F420987-4CF3-41F2-861E-F852372D18E0}"/>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8361161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CBF7CA6-A0C8-41C4-AAA2-6311C638D164}"/>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3" name="页脚占位符 2">
            <a:extLst>
              <a:ext uri="{FF2B5EF4-FFF2-40B4-BE49-F238E27FC236}">
                <a16:creationId xmlns:a16="http://schemas.microsoft.com/office/drawing/2014/main" id="{5BA950AB-2C2B-4E2E-A0A4-F3E183AC06B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6675C0C-A731-4385-AC08-D3FDEAA3B63F}"/>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122986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B45420-62EF-41D3-9633-8FE7B43D7CC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2EE33D9C-B643-4E34-9A36-0E60259F64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F1EB60E5-5539-485A-9AAE-37ACCC75BC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F06F78D2-A023-4E31-9BBC-E89544726362}"/>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6" name="页脚占位符 5">
            <a:extLst>
              <a:ext uri="{FF2B5EF4-FFF2-40B4-BE49-F238E27FC236}">
                <a16:creationId xmlns:a16="http://schemas.microsoft.com/office/drawing/2014/main" id="{709AFAC5-12BC-4627-BAF5-77DF62F427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9228118-3275-41EA-A0BC-6B3741875119}"/>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7285787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31FFE63-2540-480E-BFEA-0B824C42960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98C91DF-541B-47BA-A311-8938366C31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006422B-4172-4739-9167-121B8EFC09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782D7FD-ABE3-4106-938C-E4A3AF9CA35A}"/>
              </a:ext>
            </a:extLst>
          </p:cNvPr>
          <p:cNvSpPr>
            <a:spLocks noGrp="1"/>
          </p:cNvSpPr>
          <p:nvPr>
            <p:ph type="dt" sz="half" idx="10"/>
          </p:nvPr>
        </p:nvSpPr>
        <p:spPr/>
        <p:txBody>
          <a:bodyPr/>
          <a:lstStyle/>
          <a:p>
            <a:fld id="{BAA4AD2B-1041-4EAF-A4D1-950416CF837F}" type="datetimeFigureOut">
              <a:rPr lang="zh-CN" altLang="en-US" smtClean="0"/>
              <a:t>2024/5/22</a:t>
            </a:fld>
            <a:endParaRPr lang="zh-CN" altLang="en-US"/>
          </a:p>
        </p:txBody>
      </p:sp>
      <p:sp>
        <p:nvSpPr>
          <p:cNvPr id="6" name="页脚占位符 5">
            <a:extLst>
              <a:ext uri="{FF2B5EF4-FFF2-40B4-BE49-F238E27FC236}">
                <a16:creationId xmlns:a16="http://schemas.microsoft.com/office/drawing/2014/main" id="{CC46F567-CBB3-4C39-AA27-6FB268FD5D6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D8A5D11-52F3-4EDC-B6A2-2CD4DCA06044}"/>
              </a:ext>
            </a:extLst>
          </p:cNvPr>
          <p:cNvSpPr>
            <a:spLocks noGrp="1"/>
          </p:cNvSpPr>
          <p:nvPr>
            <p:ph type="sldNum" sz="quarter" idx="12"/>
          </p:nvPr>
        </p:nvSpPr>
        <p:spPr/>
        <p:txBody>
          <a:bodyPr/>
          <a:lstStyle/>
          <a:p>
            <a:fld id="{7AD265C0-0195-4B6B-9A52-681063B706D3}" type="slidenum">
              <a:rPr lang="zh-CN" altLang="en-US" smtClean="0"/>
              <a:t>‹#›</a:t>
            </a:fld>
            <a:endParaRPr lang="zh-CN" altLang="en-US"/>
          </a:p>
        </p:txBody>
      </p:sp>
    </p:spTree>
    <p:extLst>
      <p:ext uri="{BB962C8B-B14F-4D97-AF65-F5344CB8AC3E}">
        <p14:creationId xmlns:p14="http://schemas.microsoft.com/office/powerpoint/2010/main" val="2827339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4104A63-09E7-45B4-BF16-C465329F8F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1C2DE6CF-E444-4960-B225-3736AEFEDF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4" name="日期占位符 3">
            <a:extLst>
              <a:ext uri="{FF2B5EF4-FFF2-40B4-BE49-F238E27FC236}">
                <a16:creationId xmlns:a16="http://schemas.microsoft.com/office/drawing/2014/main" id="{9CDD6D57-90A7-4B39-B0DD-E286C5CAF5C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Medium" panose="020B0600000000000000" pitchFamily="34" charset="-122"/>
                <a:ea typeface="思源黑体 CN Medium" panose="020B0600000000000000" pitchFamily="34" charset="-122"/>
              </a:defRPr>
            </a:lvl1pPr>
          </a:lstStyle>
          <a:p>
            <a:fld id="{BAA4AD2B-1041-4EAF-A4D1-950416CF837F}" type="datetimeFigureOut">
              <a:rPr lang="zh-CN" altLang="en-US" smtClean="0"/>
              <a:pPr/>
              <a:t>2024/5/22</a:t>
            </a:fld>
            <a:endParaRPr lang="zh-CN" altLang="en-US" dirty="0"/>
          </a:p>
        </p:txBody>
      </p:sp>
      <p:sp>
        <p:nvSpPr>
          <p:cNvPr id="5" name="页脚占位符 4">
            <a:extLst>
              <a:ext uri="{FF2B5EF4-FFF2-40B4-BE49-F238E27FC236}">
                <a16:creationId xmlns:a16="http://schemas.microsoft.com/office/drawing/2014/main" id="{57AABF36-9FC7-4E86-A854-55FE584BCC1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Medium" panose="020B0600000000000000" pitchFamily="34" charset="-122"/>
                <a:ea typeface="思源黑体 CN Medium" panose="020B0600000000000000" pitchFamily="34" charset="-122"/>
              </a:defRPr>
            </a:lvl1pPr>
          </a:lstStyle>
          <a:p>
            <a:endParaRPr lang="zh-CN" altLang="en-US" dirty="0"/>
          </a:p>
        </p:txBody>
      </p:sp>
      <p:sp>
        <p:nvSpPr>
          <p:cNvPr id="6" name="灯片编号占位符 5">
            <a:extLst>
              <a:ext uri="{FF2B5EF4-FFF2-40B4-BE49-F238E27FC236}">
                <a16:creationId xmlns:a16="http://schemas.microsoft.com/office/drawing/2014/main" id="{CD6E7EF2-684C-4809-B66F-59738707E0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Medium" panose="020B0600000000000000" pitchFamily="34" charset="-122"/>
                <a:ea typeface="思源黑体 CN Medium" panose="020B0600000000000000" pitchFamily="34" charset="-122"/>
              </a:defRPr>
            </a:lvl1pPr>
          </a:lstStyle>
          <a:p>
            <a:fld id="{7AD265C0-0195-4B6B-9A52-681063B706D3}" type="slidenum">
              <a:rPr lang="zh-CN" altLang="en-US" smtClean="0"/>
              <a:pPr/>
              <a:t>‹#›</a:t>
            </a:fld>
            <a:endParaRPr lang="zh-CN" altLang="en-US" dirty="0"/>
          </a:p>
        </p:txBody>
      </p:sp>
    </p:spTree>
    <p:extLst>
      <p:ext uri="{BB962C8B-B14F-4D97-AF65-F5344CB8AC3E}">
        <p14:creationId xmlns:p14="http://schemas.microsoft.com/office/powerpoint/2010/main" val="4091268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思源黑体 CN Medium" panose="020B0600000000000000" pitchFamily="34" charset="-122"/>
          <a:ea typeface="思源黑体 CN Medium" panose="020B06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Medium" panose="020B0600000000000000" pitchFamily="34" charset="-122"/>
          <a:ea typeface="思源黑体 CN Medium" panose="020B06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Medium" panose="020B0600000000000000" pitchFamily="34" charset="-122"/>
          <a:ea typeface="思源黑体 CN Medium" panose="020B06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Medium" panose="020B0600000000000000" pitchFamily="34" charset="-122"/>
          <a:ea typeface="思源黑体 CN Medium" panose="020B06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Medium" panose="020B0600000000000000" pitchFamily="34" charset="-122"/>
          <a:ea typeface="思源黑体 CN Medium" panose="020B06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Medium" panose="020B0600000000000000" pitchFamily="34" charset="-122"/>
          <a:ea typeface="思源黑体 CN Medium" panose="020B06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3.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yellow and red sign with a red circle and a star and a red star&#10;&#10;Description automatically generated">
            <a:extLst>
              <a:ext uri="{FF2B5EF4-FFF2-40B4-BE49-F238E27FC236}">
                <a16:creationId xmlns:a16="http://schemas.microsoft.com/office/drawing/2014/main" id="{B54A1D0C-DAEB-FB87-A727-8D4A8FB36E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661" y="174674"/>
            <a:ext cx="892609" cy="888810"/>
          </a:xfrm>
          <a:prstGeom prst="rect">
            <a:avLst/>
          </a:prstGeom>
        </p:spPr>
      </p:pic>
      <p:sp>
        <p:nvSpPr>
          <p:cNvPr id="7" name="TextBox 6">
            <a:extLst>
              <a:ext uri="{FF2B5EF4-FFF2-40B4-BE49-F238E27FC236}">
                <a16:creationId xmlns:a16="http://schemas.microsoft.com/office/drawing/2014/main" id="{E6D12615-94B0-CFE7-A487-9DEAAF5683E7}"/>
              </a:ext>
            </a:extLst>
          </p:cNvPr>
          <p:cNvSpPr txBox="1"/>
          <p:nvPr/>
        </p:nvSpPr>
        <p:spPr>
          <a:xfrm>
            <a:off x="3006050" y="232487"/>
            <a:ext cx="6389121" cy="830997"/>
          </a:xfrm>
          <a:prstGeom prst="rect">
            <a:avLst/>
          </a:prstGeom>
          <a:noFill/>
        </p:spPr>
        <p:txBody>
          <a:bodyPr wrap="none" rtlCol="0">
            <a:spAutoFit/>
          </a:bodyPr>
          <a:lstStyle/>
          <a:p>
            <a:pPr algn="ctr"/>
            <a:r>
              <a:rPr lang="en-US" sz="2400" b="1" dirty="0">
                <a:solidFill>
                  <a:srgbClr val="000066"/>
                </a:solidFill>
                <a:latin typeface="Arial" panose="020B0604020202020204" pitchFamily="34" charset="0"/>
                <a:cs typeface="Arial" panose="020B0604020202020204" pitchFamily="34" charset="0"/>
              </a:rPr>
              <a:t>TRƯỜNG ĐẠI HỌC CÔNG NGHIỆP HÀ NỘI</a:t>
            </a:r>
          </a:p>
          <a:p>
            <a:pPr algn="ctr"/>
            <a:r>
              <a:rPr lang="en-US" sz="2400" b="1" dirty="0">
                <a:solidFill>
                  <a:srgbClr val="000066"/>
                </a:solidFill>
                <a:latin typeface="Arial" panose="020B0604020202020204" pitchFamily="34" charset="0"/>
                <a:cs typeface="Arial" panose="020B0604020202020204" pitchFamily="34" charset="0"/>
              </a:rPr>
              <a:t>KHOA CÔNG NGHỆ THÔNG TIN</a:t>
            </a:r>
          </a:p>
        </p:txBody>
      </p:sp>
      <p:sp>
        <p:nvSpPr>
          <p:cNvPr id="12" name="Rectangle 1">
            <a:extLst>
              <a:ext uri="{FF2B5EF4-FFF2-40B4-BE49-F238E27FC236}">
                <a16:creationId xmlns:a16="http://schemas.microsoft.com/office/drawing/2014/main" id="{851960CB-9547-9FFA-B116-AC22F38DD7F8}"/>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4" name="Picture 13" descr="A logo for a company&#10;&#10;Description automatically generated">
            <a:extLst>
              <a:ext uri="{FF2B5EF4-FFF2-40B4-BE49-F238E27FC236}">
                <a16:creationId xmlns:a16="http://schemas.microsoft.com/office/drawing/2014/main" id="{684C5BA3-BCC6-8CF1-BC62-36AB415A936B}"/>
              </a:ext>
            </a:extLst>
          </p:cNvPr>
          <p:cNvPicPr>
            <a:picLocks noChangeAspect="1"/>
          </p:cNvPicPr>
          <p:nvPr/>
        </p:nvPicPr>
        <p:blipFill rotWithShape="1">
          <a:blip r:embed="rId4">
            <a:extLst>
              <a:ext uri="{28A0092B-C50C-407E-A947-70E740481C1C}">
                <a14:useLocalDpi xmlns:a14="http://schemas.microsoft.com/office/drawing/2010/main" val="0"/>
              </a:ext>
            </a:extLst>
          </a:blip>
          <a:srcRect t="23912" b="23261"/>
          <a:stretch/>
        </p:blipFill>
        <p:spPr>
          <a:xfrm>
            <a:off x="10157543" y="317695"/>
            <a:ext cx="1666455" cy="660243"/>
          </a:xfrm>
          <a:prstGeom prst="rect">
            <a:avLst/>
          </a:prstGeom>
        </p:spPr>
      </p:pic>
      <p:sp>
        <p:nvSpPr>
          <p:cNvPr id="15" name="TextBox 14">
            <a:extLst>
              <a:ext uri="{FF2B5EF4-FFF2-40B4-BE49-F238E27FC236}">
                <a16:creationId xmlns:a16="http://schemas.microsoft.com/office/drawing/2014/main" id="{888F7D3E-D350-421B-CFFD-9C21FEA8ECF2}"/>
              </a:ext>
            </a:extLst>
          </p:cNvPr>
          <p:cNvSpPr txBox="1"/>
          <p:nvPr/>
        </p:nvSpPr>
        <p:spPr>
          <a:xfrm>
            <a:off x="3006050" y="1491749"/>
            <a:ext cx="6179897" cy="584775"/>
          </a:xfrm>
          <a:prstGeom prst="rect">
            <a:avLst/>
          </a:prstGeom>
          <a:noFill/>
        </p:spPr>
        <p:txBody>
          <a:bodyPr wrap="none" rtlCol="0">
            <a:spAutoFit/>
          </a:bodyPr>
          <a:lstStyle/>
          <a:p>
            <a:r>
              <a:rPr lang="en-US" sz="3200" b="1" dirty="0">
                <a:solidFill>
                  <a:srgbClr val="000066"/>
                </a:solidFill>
                <a:latin typeface="Arial" panose="020B0604020202020204" pitchFamily="34" charset="0"/>
                <a:cs typeface="Arial" panose="020B0604020202020204" pitchFamily="34" charset="0"/>
              </a:rPr>
              <a:t>BÁO CÁO ĐỒ ÁN TỐT NGHIỆP</a:t>
            </a:r>
          </a:p>
        </p:txBody>
      </p:sp>
      <p:sp>
        <p:nvSpPr>
          <p:cNvPr id="16" name="TextBox 15">
            <a:extLst>
              <a:ext uri="{FF2B5EF4-FFF2-40B4-BE49-F238E27FC236}">
                <a16:creationId xmlns:a16="http://schemas.microsoft.com/office/drawing/2014/main" id="{D9C38642-E6BF-C214-4725-D67F146D44BD}"/>
              </a:ext>
            </a:extLst>
          </p:cNvPr>
          <p:cNvSpPr txBox="1"/>
          <p:nvPr/>
        </p:nvSpPr>
        <p:spPr>
          <a:xfrm>
            <a:off x="156086" y="2149957"/>
            <a:ext cx="12035914" cy="1478418"/>
          </a:xfrm>
          <a:prstGeom prst="rect">
            <a:avLst/>
          </a:prstGeom>
          <a:noFill/>
        </p:spPr>
        <p:txBody>
          <a:bodyPr wrap="square" rtlCol="0">
            <a:spAutoFit/>
          </a:bodyPr>
          <a:lstStyle/>
          <a:p>
            <a:pPr algn="ctr">
              <a:lnSpc>
                <a:spcPct val="150000"/>
              </a:lnSpc>
            </a:pPr>
            <a:r>
              <a:rPr lang="en-US" sz="3200" b="1" dirty="0">
                <a:solidFill>
                  <a:srgbClr val="FF6600"/>
                </a:solidFill>
                <a:latin typeface="Arial" panose="020B0604020202020204" pitchFamily="34" charset="0"/>
                <a:cs typeface="Arial" panose="020B0604020202020204" pitchFamily="34" charset="0"/>
              </a:rPr>
              <a:t>XÂY DỰNG WEBSITE ÔN THI THPT QUỐC GIA </a:t>
            </a:r>
          </a:p>
          <a:p>
            <a:pPr algn="ctr">
              <a:lnSpc>
                <a:spcPct val="150000"/>
              </a:lnSpc>
            </a:pPr>
            <a:r>
              <a:rPr lang="en-US" sz="3200" b="1" dirty="0">
                <a:solidFill>
                  <a:srgbClr val="FF6600"/>
                </a:solidFill>
                <a:latin typeface="Arial" panose="020B0604020202020204" pitchFamily="34" charset="0"/>
                <a:cs typeface="Arial" panose="020B0604020202020204" pitchFamily="34" charset="0"/>
              </a:rPr>
              <a:t>MÔN TOÁN SỬ DỤNG ASP.NET CORE VÀ VUEJS</a:t>
            </a:r>
          </a:p>
        </p:txBody>
      </p:sp>
      <p:sp>
        <p:nvSpPr>
          <p:cNvPr id="17" name="TextBox 16">
            <a:extLst>
              <a:ext uri="{FF2B5EF4-FFF2-40B4-BE49-F238E27FC236}">
                <a16:creationId xmlns:a16="http://schemas.microsoft.com/office/drawing/2014/main" id="{7E7AD160-2009-E7D2-13B6-01012111EDB2}"/>
              </a:ext>
            </a:extLst>
          </p:cNvPr>
          <p:cNvSpPr txBox="1"/>
          <p:nvPr/>
        </p:nvSpPr>
        <p:spPr>
          <a:xfrm>
            <a:off x="664965" y="3831671"/>
            <a:ext cx="6030049" cy="2793842"/>
          </a:xfrm>
          <a:prstGeom prst="rect">
            <a:avLst/>
          </a:prstGeom>
          <a:noFill/>
        </p:spPr>
        <p:txBody>
          <a:bodyPr wrap="none" rtlCol="0">
            <a:spAutoFit/>
          </a:bodyPr>
          <a:lstStyle/>
          <a:p>
            <a:pPr>
              <a:lnSpc>
                <a:spcPct val="150000"/>
              </a:lnSpc>
            </a:pPr>
            <a:r>
              <a:rPr lang="en-US" sz="2400" dirty="0" err="1">
                <a:solidFill>
                  <a:srgbClr val="0A1A2C"/>
                </a:solidFill>
                <a:latin typeface="Arial" panose="020B0604020202020204" pitchFamily="34" charset="0"/>
                <a:cs typeface="Arial" panose="020B0604020202020204" pitchFamily="34" charset="0"/>
              </a:rPr>
              <a:t>Giảng</a:t>
            </a:r>
            <a:r>
              <a:rPr lang="en-US" sz="2400" dirty="0">
                <a:solidFill>
                  <a:srgbClr val="0A1A2C"/>
                </a:solidFill>
                <a:latin typeface="Arial" panose="020B0604020202020204" pitchFamily="34" charset="0"/>
                <a:cs typeface="Arial" panose="020B0604020202020204" pitchFamily="34" charset="0"/>
              </a:rPr>
              <a:t> </a:t>
            </a:r>
            <a:r>
              <a:rPr lang="en-US" sz="2400" dirty="0" err="1">
                <a:solidFill>
                  <a:srgbClr val="0A1A2C"/>
                </a:solidFill>
                <a:latin typeface="Arial" panose="020B0604020202020204" pitchFamily="34" charset="0"/>
                <a:cs typeface="Arial" panose="020B0604020202020204" pitchFamily="34" charset="0"/>
              </a:rPr>
              <a:t>viên</a:t>
            </a:r>
            <a:r>
              <a:rPr lang="en-US" sz="2400" dirty="0">
                <a:solidFill>
                  <a:srgbClr val="0A1A2C"/>
                </a:solidFill>
                <a:latin typeface="Arial" panose="020B0604020202020204" pitchFamily="34" charset="0"/>
                <a:cs typeface="Arial" panose="020B0604020202020204" pitchFamily="34" charset="0"/>
              </a:rPr>
              <a:t> </a:t>
            </a:r>
            <a:r>
              <a:rPr lang="en-US" sz="2400" dirty="0" err="1">
                <a:solidFill>
                  <a:srgbClr val="0A1A2C"/>
                </a:solidFill>
                <a:latin typeface="Arial" panose="020B0604020202020204" pitchFamily="34" charset="0"/>
                <a:cs typeface="Arial" panose="020B0604020202020204" pitchFamily="34" charset="0"/>
              </a:rPr>
              <a:t>hướng</a:t>
            </a:r>
            <a:r>
              <a:rPr lang="en-US" sz="2400" dirty="0">
                <a:solidFill>
                  <a:srgbClr val="0A1A2C"/>
                </a:solidFill>
                <a:latin typeface="Arial" panose="020B0604020202020204" pitchFamily="34" charset="0"/>
                <a:cs typeface="Arial" panose="020B0604020202020204" pitchFamily="34" charset="0"/>
              </a:rPr>
              <a:t> </a:t>
            </a:r>
            <a:r>
              <a:rPr lang="en-US" sz="2400" dirty="0" err="1">
                <a:solidFill>
                  <a:srgbClr val="0A1A2C"/>
                </a:solidFill>
                <a:latin typeface="Arial" panose="020B0604020202020204" pitchFamily="34" charset="0"/>
                <a:cs typeface="Arial" panose="020B0604020202020204" pitchFamily="34" charset="0"/>
              </a:rPr>
              <a:t>dẫn</a:t>
            </a:r>
            <a:r>
              <a:rPr lang="en-US" sz="2400" dirty="0">
                <a:solidFill>
                  <a:srgbClr val="0A1A2C"/>
                </a:solidFill>
                <a:latin typeface="Arial" panose="020B0604020202020204" pitchFamily="34" charset="0"/>
                <a:cs typeface="Arial" panose="020B0604020202020204" pitchFamily="34" charset="0"/>
              </a:rPr>
              <a:t>: </a:t>
            </a:r>
            <a:r>
              <a:rPr lang="en-US" sz="2400" dirty="0" err="1">
                <a:solidFill>
                  <a:srgbClr val="0A1A2C"/>
                </a:solidFill>
                <a:latin typeface="Arial" panose="020B0604020202020204" pitchFamily="34" charset="0"/>
                <a:cs typeface="Arial" panose="020B0604020202020204" pitchFamily="34" charset="0"/>
              </a:rPr>
              <a:t>Ths</a:t>
            </a:r>
            <a:r>
              <a:rPr lang="en-US" sz="2400" dirty="0">
                <a:solidFill>
                  <a:srgbClr val="0A1A2C"/>
                </a:solidFill>
                <a:latin typeface="Arial" panose="020B0604020202020204" pitchFamily="34" charset="0"/>
                <a:cs typeface="Arial" panose="020B0604020202020204" pitchFamily="34" charset="0"/>
              </a:rPr>
              <a:t> Vũ Duy Giang </a:t>
            </a:r>
          </a:p>
          <a:p>
            <a:pPr>
              <a:lnSpc>
                <a:spcPct val="150000"/>
              </a:lnSpc>
            </a:pPr>
            <a:r>
              <a:rPr lang="en-US" sz="2400" dirty="0">
                <a:solidFill>
                  <a:srgbClr val="0A1A2C"/>
                </a:solidFill>
                <a:latin typeface="Arial" panose="020B0604020202020204" pitchFamily="34" charset="0"/>
                <a:cs typeface="Arial" panose="020B0604020202020204" pitchFamily="34" charset="0"/>
              </a:rPr>
              <a:t>Sinh </a:t>
            </a:r>
            <a:r>
              <a:rPr lang="en-US" sz="2400" dirty="0" err="1">
                <a:solidFill>
                  <a:srgbClr val="0A1A2C"/>
                </a:solidFill>
                <a:latin typeface="Arial" panose="020B0604020202020204" pitchFamily="34" charset="0"/>
                <a:cs typeface="Arial" panose="020B0604020202020204" pitchFamily="34" charset="0"/>
              </a:rPr>
              <a:t>viên</a:t>
            </a:r>
            <a:r>
              <a:rPr lang="en-US" sz="2400" dirty="0">
                <a:solidFill>
                  <a:srgbClr val="0A1A2C"/>
                </a:solidFill>
                <a:latin typeface="Arial" panose="020B0604020202020204" pitchFamily="34" charset="0"/>
                <a:cs typeface="Arial" panose="020B0604020202020204" pitchFamily="34" charset="0"/>
              </a:rPr>
              <a:t>: Nguyễn Thị Xuân</a:t>
            </a:r>
          </a:p>
          <a:p>
            <a:pPr>
              <a:lnSpc>
                <a:spcPct val="150000"/>
              </a:lnSpc>
            </a:pPr>
            <a:r>
              <a:rPr lang="en-US" sz="2400" dirty="0">
                <a:solidFill>
                  <a:srgbClr val="0A1A2C"/>
                </a:solidFill>
                <a:latin typeface="Arial" panose="020B0604020202020204" pitchFamily="34" charset="0"/>
                <a:cs typeface="Arial" panose="020B0604020202020204" pitchFamily="34" charset="0"/>
              </a:rPr>
              <a:t>MSV: 2020604805</a:t>
            </a:r>
          </a:p>
          <a:p>
            <a:pPr>
              <a:lnSpc>
                <a:spcPct val="150000"/>
              </a:lnSpc>
            </a:pPr>
            <a:r>
              <a:rPr lang="en-US" sz="2400" dirty="0" err="1">
                <a:solidFill>
                  <a:srgbClr val="0A1A2C"/>
                </a:solidFill>
                <a:latin typeface="Arial" panose="020B0604020202020204" pitchFamily="34" charset="0"/>
                <a:cs typeface="Arial" panose="020B0604020202020204" pitchFamily="34" charset="0"/>
              </a:rPr>
              <a:t>Lớp</a:t>
            </a:r>
            <a:r>
              <a:rPr lang="en-US" sz="2400" dirty="0">
                <a:solidFill>
                  <a:srgbClr val="0A1A2C"/>
                </a:solidFill>
                <a:latin typeface="Arial" panose="020B0604020202020204" pitchFamily="34" charset="0"/>
                <a:cs typeface="Arial" panose="020B0604020202020204" pitchFamily="34" charset="0"/>
              </a:rPr>
              <a:t> CNTT04 </a:t>
            </a:r>
          </a:p>
          <a:p>
            <a:pPr>
              <a:lnSpc>
                <a:spcPct val="150000"/>
              </a:lnSpc>
            </a:pPr>
            <a:r>
              <a:rPr lang="en-US" sz="2400" dirty="0" err="1">
                <a:solidFill>
                  <a:srgbClr val="0A1A2C"/>
                </a:solidFill>
                <a:latin typeface="Arial" panose="020B0604020202020204" pitchFamily="34" charset="0"/>
                <a:cs typeface="Arial" panose="020B0604020202020204" pitchFamily="34" charset="0"/>
              </a:rPr>
              <a:t>Khóa</a:t>
            </a:r>
            <a:r>
              <a:rPr lang="en-US" sz="2400" dirty="0">
                <a:solidFill>
                  <a:srgbClr val="0A1A2C"/>
                </a:solidFill>
                <a:latin typeface="Arial" panose="020B0604020202020204" pitchFamily="34" charset="0"/>
                <a:cs typeface="Arial" panose="020B0604020202020204" pitchFamily="34" charset="0"/>
              </a:rPr>
              <a:t>: K15</a:t>
            </a:r>
          </a:p>
        </p:txBody>
      </p:sp>
      <p:pic>
        <p:nvPicPr>
          <p:cNvPr id="19" name="Picture 18">
            <a:extLst>
              <a:ext uri="{FF2B5EF4-FFF2-40B4-BE49-F238E27FC236}">
                <a16:creationId xmlns:a16="http://schemas.microsoft.com/office/drawing/2014/main" id="{B019405A-471B-24C8-E9AE-82662A401DA4}"/>
              </a:ext>
            </a:extLst>
          </p:cNvPr>
          <p:cNvPicPr>
            <a:picLocks noChangeAspect="1"/>
          </p:cNvPicPr>
          <p:nvPr/>
        </p:nvPicPr>
        <p:blipFill rotWithShape="1">
          <a:blip r:embed="rId5"/>
          <a:srcRect l="4259" t="4117"/>
          <a:stretch/>
        </p:blipFill>
        <p:spPr>
          <a:xfrm>
            <a:off x="8497958" y="3628375"/>
            <a:ext cx="3694044" cy="3229625"/>
          </a:xfrm>
          <a:prstGeom prst="rect">
            <a:avLst/>
          </a:prstGeom>
        </p:spPr>
      </p:pic>
    </p:spTree>
    <p:extLst>
      <p:ext uri="{BB962C8B-B14F-4D97-AF65-F5344CB8AC3E}">
        <p14:creationId xmlns:p14="http://schemas.microsoft.com/office/powerpoint/2010/main" val="2879182597"/>
      </p:ext>
    </p:extLst>
  </p:cSld>
  <p:clrMapOvr>
    <a:masterClrMapping/>
  </p:clrMapOvr>
  <p:transition spd="slow" advTm="0">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barn(inVertical)">
                                      <p:cBhvr>
                                        <p:cTn id="23" dur="500"/>
                                        <p:tgtEl>
                                          <p:spTgt spid="16"/>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barn(inVertical)">
                                      <p:cBhvr>
                                        <p:cTn id="28" dur="500"/>
                                        <p:tgtEl>
                                          <p:spTgt spid="17"/>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wipe(down)">
                                      <p:cBhvr>
                                        <p:cTn id="3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5" grpId="0"/>
      <p:bldP spid="16"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6357732" y="1080135"/>
            <a:ext cx="2369471" cy="440971"/>
          </a:xfrm>
          <a:prstGeom prst="rect">
            <a:avLst/>
          </a:prstGeom>
          <a:solidFill>
            <a:srgbClr val="CC0000"/>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WEB API</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2</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 name="TextBox 1">
            <a:extLst>
              <a:ext uri="{FF2B5EF4-FFF2-40B4-BE49-F238E27FC236}">
                <a16:creationId xmlns:a16="http://schemas.microsoft.com/office/drawing/2014/main" id="{43C26A4F-6357-5975-54B3-1E84DF619DF9}"/>
              </a:ext>
            </a:extLst>
          </p:cNvPr>
          <p:cNvSpPr txBox="1"/>
          <p:nvPr/>
        </p:nvSpPr>
        <p:spPr>
          <a:xfrm>
            <a:off x="4946388" y="151429"/>
            <a:ext cx="3181255"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ASP.NET CORE</a:t>
            </a:r>
          </a:p>
        </p:txBody>
      </p:sp>
      <p:pic>
        <p:nvPicPr>
          <p:cNvPr id="4" name="Picture 3" descr="A diagram of a web application&#10;&#10;Description automatically generated">
            <a:extLst>
              <a:ext uri="{FF2B5EF4-FFF2-40B4-BE49-F238E27FC236}">
                <a16:creationId xmlns:a16="http://schemas.microsoft.com/office/drawing/2014/main" id="{E2AFD51F-E5CE-1CBF-A39E-3A4C07CE1EE6}"/>
              </a:ext>
            </a:extLst>
          </p:cNvPr>
          <p:cNvPicPr>
            <a:picLocks noChangeAspect="1"/>
          </p:cNvPicPr>
          <p:nvPr/>
        </p:nvPicPr>
        <p:blipFill>
          <a:blip r:embed="rId3"/>
          <a:stretch>
            <a:fillRect/>
          </a:stretch>
        </p:blipFill>
        <p:spPr>
          <a:xfrm>
            <a:off x="1569236" y="1080135"/>
            <a:ext cx="4108742" cy="3786060"/>
          </a:xfrm>
          <a:prstGeom prst="rect">
            <a:avLst/>
          </a:prstGeom>
        </p:spPr>
      </p:pic>
      <p:sp>
        <p:nvSpPr>
          <p:cNvPr id="6" name="TextBox 5">
            <a:extLst>
              <a:ext uri="{FF2B5EF4-FFF2-40B4-BE49-F238E27FC236}">
                <a16:creationId xmlns:a16="http://schemas.microsoft.com/office/drawing/2014/main" id="{A8CF5F9F-2A22-72DA-090E-50DD29038B14}"/>
              </a:ext>
            </a:extLst>
          </p:cNvPr>
          <p:cNvSpPr txBox="1"/>
          <p:nvPr/>
        </p:nvSpPr>
        <p:spPr>
          <a:xfrm>
            <a:off x="6231106" y="1804989"/>
            <a:ext cx="5503430" cy="2308324"/>
          </a:xfrm>
          <a:prstGeom prst="rect">
            <a:avLst/>
          </a:prstGeom>
          <a:noFill/>
        </p:spPr>
        <p:txBody>
          <a:bodyPr wrap="none" rtlCol="0">
            <a:spAutoFit/>
          </a:bodyPr>
          <a:lstStyle/>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Hiện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nay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thì</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phổ</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biến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các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loại</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ứng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dụng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trong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đó</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p>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phần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giao</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diện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người</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dùng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là</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một</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ứng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dụng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độc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lập</a:t>
            </a:r>
            <a:endPar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endParaRPr>
          </a:p>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chạy</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trên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một</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thiết</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bị</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khác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và</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tương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tác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với</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ứng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p>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dụng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server qua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giao</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thức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HTTP. </a:t>
            </a:r>
          </a:p>
          <a:p>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Thành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phần</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server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xây</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dựng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bằng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Asp.net Core </a:t>
            </a:r>
          </a:p>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được</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gọi</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là</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Web API.</a:t>
            </a:r>
          </a:p>
          <a:p>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Web API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chịu</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trách</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nhiệm</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cung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cấp</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dữ</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liệu</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chủ</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a:t>
            </a:r>
          </a:p>
          <a:p>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yếu</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ở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dạng</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JSON </a:t>
            </a:r>
            <a:r>
              <a:rPr lang="en-US" sz="1800" dirty="0" err="1">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và</a:t>
            </a:r>
            <a:r>
              <a:rPr lang="en-US" sz="1800" dirty="0">
                <a:solidFill>
                  <a:schemeClr val="accent6">
                    <a:lumMod val="50000"/>
                  </a:schemeClr>
                </a:solidFill>
                <a:effectLst/>
                <a:latin typeface="Arial" panose="020B0604020202020204" pitchFamily="34" charset="0"/>
                <a:ea typeface="Aptos" panose="020B0004020202020204" pitchFamily="34" charset="0"/>
                <a:cs typeface="Arial" panose="020B0604020202020204" pitchFamily="34" charset="0"/>
              </a:rPr>
              <a:t> XML</a:t>
            </a:r>
            <a:endParaRPr lang="en-US" dirty="0">
              <a:solidFill>
                <a:schemeClr val="accent6">
                  <a:lumMod val="50000"/>
                </a:schemeClr>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1B6C5CAF-74E0-CACF-5708-DC418D7961CD}"/>
              </a:ext>
            </a:extLst>
          </p:cNvPr>
          <p:cNvPicPr>
            <a:picLocks noChangeAspect="1"/>
          </p:cNvPicPr>
          <p:nvPr/>
        </p:nvPicPr>
        <p:blipFill>
          <a:blip r:embed="rId4"/>
          <a:stretch>
            <a:fillRect/>
          </a:stretch>
        </p:blipFill>
        <p:spPr>
          <a:xfrm>
            <a:off x="6357732" y="4432854"/>
            <a:ext cx="4004008" cy="2021954"/>
          </a:xfrm>
          <a:prstGeom prst="rect">
            <a:avLst/>
          </a:prstGeom>
        </p:spPr>
      </p:pic>
      <p:sp>
        <p:nvSpPr>
          <p:cNvPr id="13" name="TextBox 12">
            <a:extLst>
              <a:ext uri="{FF2B5EF4-FFF2-40B4-BE49-F238E27FC236}">
                <a16:creationId xmlns:a16="http://schemas.microsoft.com/office/drawing/2014/main" id="{77690725-AD9A-4F77-3312-8A6A1A68510A}"/>
              </a:ext>
            </a:extLst>
          </p:cNvPr>
          <p:cNvSpPr txBox="1"/>
          <p:nvPr/>
        </p:nvSpPr>
        <p:spPr>
          <a:xfrm>
            <a:off x="1569236" y="5316200"/>
            <a:ext cx="4265034" cy="646331"/>
          </a:xfrm>
          <a:prstGeom prst="rect">
            <a:avLst/>
          </a:prstGeom>
          <a:noFill/>
        </p:spPr>
        <p:txBody>
          <a:bodyPr wrap="square" rtlCol="0">
            <a:spAutoFit/>
          </a:bodyPr>
          <a:lstStyle/>
          <a:p>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Để</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tích</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hợp</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API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và</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dự</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án</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Vuejs</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thì</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chúng</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ta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cần</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cài</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đặt</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thư</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viện</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Axios</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để</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t>
            </a:r>
            <a:r>
              <a:rPr lang="en-US" sz="1800" dirty="0" err="1">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gọi</a:t>
            </a:r>
            <a:r>
              <a:rPr lang="en-US" sz="1800" dirty="0">
                <a:solidFill>
                  <a:schemeClr val="accent6">
                    <a:lumMod val="50000"/>
                  </a:schemeClr>
                </a:solidFill>
                <a:effectLst/>
                <a:latin typeface="Aptos" panose="020B0004020202020204" pitchFamily="34" charset="0"/>
                <a:ea typeface="Aptos" panose="020B0004020202020204" pitchFamily="34" charset="0"/>
                <a:cs typeface="Times New Roman" panose="02020603050405020304" pitchFamily="18" charset="0"/>
              </a:rPr>
              <a:t> API</a:t>
            </a:r>
            <a:endParaRPr lang="en-US" dirty="0">
              <a:solidFill>
                <a:schemeClr val="accent6">
                  <a:lumMod val="50000"/>
                </a:schemeClr>
              </a:solidFill>
            </a:endParaRPr>
          </a:p>
        </p:txBody>
      </p:sp>
    </p:spTree>
    <p:extLst>
      <p:ext uri="{BB962C8B-B14F-4D97-AF65-F5344CB8AC3E}">
        <p14:creationId xmlns:p14="http://schemas.microsoft.com/office/powerpoint/2010/main" val="222159774"/>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 calcmode="lin" valueType="num">
                                      <p:cBhvr additive="base">
                                        <p:cTn id="21" dur="500" fill="hold"/>
                                        <p:tgtEl>
                                          <p:spTgt spid="13"/>
                                        </p:tgtEl>
                                        <p:attrNameLst>
                                          <p:attrName>ppt_x</p:attrName>
                                        </p:attrNameLst>
                                      </p:cBhvr>
                                      <p:tavLst>
                                        <p:tav tm="0">
                                          <p:val>
                                            <p:strVal val="#ppt_x"/>
                                          </p:val>
                                        </p:tav>
                                        <p:tav tm="100000">
                                          <p:val>
                                            <p:strVal val="#ppt_x"/>
                                          </p:val>
                                        </p:tav>
                                      </p:tavLst>
                                    </p:anim>
                                    <p:anim calcmode="lin" valueType="num">
                                      <p:cBhvr additive="base">
                                        <p:cTn id="22" dur="500" fill="hold"/>
                                        <p:tgtEl>
                                          <p:spTgt spid="13"/>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 grpId="0"/>
      <p:bldP spid="1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椭圆 43">
            <a:extLst>
              <a:ext uri="{FF2B5EF4-FFF2-40B4-BE49-F238E27FC236}">
                <a16:creationId xmlns:a16="http://schemas.microsoft.com/office/drawing/2014/main" id="{28FB2651-3D52-4E53-9787-77CDD6F8BE7B}"/>
              </a:ext>
            </a:extLst>
          </p:cNvPr>
          <p:cNvSpPr/>
          <p:nvPr/>
        </p:nvSpPr>
        <p:spPr>
          <a:xfrm>
            <a:off x="1334365" y="2279343"/>
            <a:ext cx="446189" cy="446189"/>
          </a:xfrm>
          <a:prstGeom prst="ellipse">
            <a:avLst/>
          </a:prstGeom>
          <a:solidFill>
            <a:schemeClr val="accent1">
              <a:lumMod val="100000"/>
            </a:schemeClr>
          </a:solidFill>
          <a:ln>
            <a:no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wrap="none" anchor="ctr">
            <a:normAutofit/>
          </a:bodyPr>
          <a:lstStyle/>
          <a:p>
            <a:pPr algn="ctr"/>
            <a:r>
              <a:rPr lang="en-US" altLang="zh-CN" sz="1100"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01</a:t>
            </a:r>
          </a:p>
        </p:txBody>
      </p:sp>
      <p:sp>
        <p:nvSpPr>
          <p:cNvPr id="63" name="椭圆 62">
            <a:extLst>
              <a:ext uri="{FF2B5EF4-FFF2-40B4-BE49-F238E27FC236}">
                <a16:creationId xmlns:a16="http://schemas.microsoft.com/office/drawing/2014/main" id="{02334B7F-C7D0-40A5-8F94-61C1ECE5EE08}"/>
              </a:ext>
            </a:extLst>
          </p:cNvPr>
          <p:cNvSpPr/>
          <p:nvPr/>
        </p:nvSpPr>
        <p:spPr>
          <a:xfrm>
            <a:off x="1334365" y="4235669"/>
            <a:ext cx="446189" cy="446189"/>
          </a:xfrm>
          <a:prstGeom prst="ellipse">
            <a:avLst/>
          </a:prstGeom>
          <a:solidFill>
            <a:schemeClr val="accent3">
              <a:lumMod val="100000"/>
            </a:schemeClr>
          </a:solidFill>
          <a:ln>
            <a:no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wrap="none" anchor="ctr">
            <a:normAutofit/>
          </a:bodyPr>
          <a:lstStyle/>
          <a:p>
            <a:pPr algn="ctr"/>
            <a:r>
              <a:rPr lang="en-US" altLang="zh-CN" sz="1100"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03</a:t>
            </a:r>
          </a:p>
        </p:txBody>
      </p:sp>
      <p:sp>
        <p:nvSpPr>
          <p:cNvPr id="67" name="椭圆 66">
            <a:extLst>
              <a:ext uri="{FF2B5EF4-FFF2-40B4-BE49-F238E27FC236}">
                <a16:creationId xmlns:a16="http://schemas.microsoft.com/office/drawing/2014/main" id="{B0AE336F-A831-4189-80AC-7D8962F83308}"/>
              </a:ext>
            </a:extLst>
          </p:cNvPr>
          <p:cNvSpPr/>
          <p:nvPr/>
        </p:nvSpPr>
        <p:spPr>
          <a:xfrm>
            <a:off x="7392629" y="2308804"/>
            <a:ext cx="446189" cy="446189"/>
          </a:xfrm>
          <a:prstGeom prst="ellipse">
            <a:avLst/>
          </a:prstGeom>
          <a:solidFill>
            <a:schemeClr val="accent1">
              <a:lumMod val="100000"/>
            </a:schemeClr>
          </a:solidFill>
          <a:ln>
            <a:no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wrap="none" anchor="ctr">
            <a:normAutofit/>
          </a:bodyPr>
          <a:lstStyle/>
          <a:p>
            <a:pPr algn="ctr"/>
            <a:r>
              <a:rPr lang="en-US" altLang="zh-CN" sz="1100"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02</a:t>
            </a:r>
          </a:p>
        </p:txBody>
      </p:sp>
      <p:grpSp>
        <p:nvGrpSpPr>
          <p:cNvPr id="68" name="组合 67">
            <a:extLst>
              <a:ext uri="{FF2B5EF4-FFF2-40B4-BE49-F238E27FC236}">
                <a16:creationId xmlns:a16="http://schemas.microsoft.com/office/drawing/2014/main" id="{86467A28-94E0-4451-9F75-0FB1411336EE}"/>
              </a:ext>
            </a:extLst>
          </p:cNvPr>
          <p:cNvGrpSpPr/>
          <p:nvPr/>
        </p:nvGrpSpPr>
        <p:grpSpPr>
          <a:xfrm>
            <a:off x="7974982" y="2267302"/>
            <a:ext cx="3897333" cy="652618"/>
            <a:chOff x="1188542" y="1851974"/>
            <a:chExt cx="4907458" cy="737257"/>
          </a:xfrm>
        </p:grpSpPr>
        <p:sp>
          <p:nvSpPr>
            <p:cNvPr id="69" name="文本框 9">
              <a:extLst>
                <a:ext uri="{FF2B5EF4-FFF2-40B4-BE49-F238E27FC236}">
                  <a16:creationId xmlns:a16="http://schemas.microsoft.com/office/drawing/2014/main" id="{645255C7-1BC3-46B6-ACCE-6F508FA67675}"/>
                </a:ext>
              </a:extLst>
            </p:cNvPr>
            <p:cNvSpPr txBox="1"/>
            <p:nvPr/>
          </p:nvSpPr>
          <p:spPr bwMode="auto">
            <a:xfrm>
              <a:off x="1188542" y="1851974"/>
              <a:ext cx="4907458" cy="304713"/>
            </a:xfrm>
            <a:prstGeom prst="rect">
              <a:avLst/>
            </a:prstGeom>
            <a:noFill/>
          </p:spPr>
          <p:txBody>
            <a:bodyPr wrap="none" lIns="144000" tIns="0" rIns="144000" bIns="0" anchor="b" anchorCtr="0">
              <a:noAutofit/>
            </a:bodyPr>
            <a:lstStyle/>
            <a:p>
              <a:pPr>
                <a:defRPr/>
              </a:pPr>
              <a:r>
                <a:rPr lang="pt-BR" sz="2400" b="1"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Giai đoạn gắn kết DOM</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70" name="矩形 69">
              <a:extLst>
                <a:ext uri="{FF2B5EF4-FFF2-40B4-BE49-F238E27FC236}">
                  <a16:creationId xmlns:a16="http://schemas.microsoft.com/office/drawing/2014/main" id="{43B4F044-D237-4C27-80EB-6E7AB3415746}"/>
                </a:ext>
              </a:extLst>
            </p:cNvPr>
            <p:cNvSpPr>
              <a:spLocks/>
            </p:cNvSpPr>
            <p:nvPr/>
          </p:nvSpPr>
          <p:spPr bwMode="auto">
            <a:xfrm>
              <a:off x="1188542" y="2260170"/>
              <a:ext cx="4907458" cy="32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000" tIns="0" rIns="144000" bIns="0" anchor="t" anchorCtr="0">
              <a:noAutofit/>
            </a:bodyPr>
            <a:lstStyle/>
            <a:p>
              <a:pPr lvl="0">
                <a:lnSpc>
                  <a:spcPct val="120000"/>
                </a:lnSpc>
                <a:defRPr sz="1800"/>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Bao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gồm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hooks: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beforeMount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mounted</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sp>
        <p:nvSpPr>
          <p:cNvPr id="75" name="椭圆 74">
            <a:extLst>
              <a:ext uri="{FF2B5EF4-FFF2-40B4-BE49-F238E27FC236}">
                <a16:creationId xmlns:a16="http://schemas.microsoft.com/office/drawing/2014/main" id="{72CB5D4D-757E-4149-96D8-B8AAB6C5AC56}"/>
              </a:ext>
            </a:extLst>
          </p:cNvPr>
          <p:cNvSpPr/>
          <p:nvPr/>
        </p:nvSpPr>
        <p:spPr>
          <a:xfrm>
            <a:off x="7433381" y="4233228"/>
            <a:ext cx="446189" cy="446189"/>
          </a:xfrm>
          <a:prstGeom prst="ellipse">
            <a:avLst/>
          </a:prstGeom>
          <a:solidFill>
            <a:schemeClr val="accent3">
              <a:lumMod val="100000"/>
            </a:schemeClr>
          </a:solidFill>
          <a:ln>
            <a:noFill/>
          </a:ln>
        </p:spPr>
        <p:style>
          <a:lnRef idx="2">
            <a:scrgbClr r="0" g="0" b="0"/>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wrap="none" anchor="ctr">
            <a:normAutofit/>
          </a:bodyPr>
          <a:lstStyle/>
          <a:p>
            <a:pPr algn="ctr"/>
            <a:r>
              <a:rPr lang="en-US" altLang="zh-CN" sz="1100"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04</a:t>
            </a:r>
          </a:p>
        </p:txBody>
      </p:sp>
      <p:grpSp>
        <p:nvGrpSpPr>
          <p:cNvPr id="76" name="组合 75">
            <a:extLst>
              <a:ext uri="{FF2B5EF4-FFF2-40B4-BE49-F238E27FC236}">
                <a16:creationId xmlns:a16="http://schemas.microsoft.com/office/drawing/2014/main" id="{B45D5086-A8BC-4FF3-A47F-6CB310B194FD}"/>
              </a:ext>
            </a:extLst>
          </p:cNvPr>
          <p:cNvGrpSpPr/>
          <p:nvPr/>
        </p:nvGrpSpPr>
        <p:grpSpPr>
          <a:xfrm>
            <a:off x="8146041" y="4175815"/>
            <a:ext cx="3674238" cy="561013"/>
            <a:chOff x="1188542" y="1851974"/>
            <a:chExt cx="4907458" cy="633772"/>
          </a:xfrm>
        </p:grpSpPr>
        <p:sp>
          <p:nvSpPr>
            <p:cNvPr id="77" name="文本框 19">
              <a:extLst>
                <a:ext uri="{FF2B5EF4-FFF2-40B4-BE49-F238E27FC236}">
                  <a16:creationId xmlns:a16="http://schemas.microsoft.com/office/drawing/2014/main" id="{8AEC543D-D311-49DC-B07C-D5B0D71AC416}"/>
                </a:ext>
              </a:extLst>
            </p:cNvPr>
            <p:cNvSpPr txBox="1"/>
            <p:nvPr/>
          </p:nvSpPr>
          <p:spPr bwMode="auto">
            <a:xfrm>
              <a:off x="1188542" y="1851974"/>
              <a:ext cx="4907458" cy="304713"/>
            </a:xfrm>
            <a:prstGeom prst="rect">
              <a:avLst/>
            </a:prstGeom>
            <a:noFill/>
          </p:spPr>
          <p:txBody>
            <a:bodyPr wrap="none" lIns="144000" tIns="0" rIns="144000" bIns="0" anchor="b" anchorCtr="0">
              <a:noAutofit/>
            </a:bodyPr>
            <a:lstStyle/>
            <a:p>
              <a:pPr>
                <a:defRPr/>
              </a:pPr>
              <a:r>
                <a:rPr lang="pt-BR" sz="2400" b="1"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Giai đoạn hủy instance</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78" name="矩形 77">
              <a:extLst>
                <a:ext uri="{FF2B5EF4-FFF2-40B4-BE49-F238E27FC236}">
                  <a16:creationId xmlns:a16="http://schemas.microsoft.com/office/drawing/2014/main" id="{5CB812C1-2A89-49C1-A8C4-B20C56463CD7}"/>
                </a:ext>
              </a:extLst>
            </p:cNvPr>
            <p:cNvSpPr>
              <a:spLocks/>
            </p:cNvSpPr>
            <p:nvPr/>
          </p:nvSpPr>
          <p:spPr bwMode="auto">
            <a:xfrm>
              <a:off x="1188542" y="2156685"/>
              <a:ext cx="4907458" cy="32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000" tIns="0" rIns="144000" bIns="0" anchor="t" anchorCtr="0">
              <a:noAutofit/>
            </a:bodyPr>
            <a:lstStyle/>
            <a:p>
              <a:pPr lvl="0">
                <a:lnSpc>
                  <a:spcPct val="120000"/>
                </a:lnSpc>
                <a:defRPr sz="1800"/>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Bao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gồm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hooks: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beforeDestroy</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destroyed.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29" name="组合 28">
            <a:extLst>
              <a:ext uri="{FF2B5EF4-FFF2-40B4-BE49-F238E27FC236}">
                <a16:creationId xmlns:a16="http://schemas.microsoft.com/office/drawing/2014/main" id="{406EE0E3-8D44-4632-81A1-5B1AC75AC177}"/>
              </a:ext>
            </a:extLst>
          </p:cNvPr>
          <p:cNvGrpSpPr/>
          <p:nvPr/>
        </p:nvGrpSpPr>
        <p:grpSpPr>
          <a:xfrm>
            <a:off x="-30926" y="0"/>
            <a:ext cx="2730583" cy="1804989"/>
            <a:chOff x="19793" y="-1"/>
            <a:chExt cx="10374770" cy="6858001"/>
          </a:xfrm>
        </p:grpSpPr>
        <p:sp>
          <p:nvSpPr>
            <p:cNvPr id="32" name="Shape 532">
              <a:extLst>
                <a:ext uri="{FF2B5EF4-FFF2-40B4-BE49-F238E27FC236}">
                  <a16:creationId xmlns:a16="http://schemas.microsoft.com/office/drawing/2014/main" id="{8807EF90-A6AB-482A-A1E6-63C1170A5138}"/>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3" name="Shape 533">
              <a:extLst>
                <a:ext uri="{FF2B5EF4-FFF2-40B4-BE49-F238E27FC236}">
                  <a16:creationId xmlns:a16="http://schemas.microsoft.com/office/drawing/2014/main" id="{9091DCF7-B1D3-4534-B884-8D5678C1F912}"/>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4" name="文本框 33">
            <a:extLst>
              <a:ext uri="{FF2B5EF4-FFF2-40B4-BE49-F238E27FC236}">
                <a16:creationId xmlns:a16="http://schemas.microsoft.com/office/drawing/2014/main" id="{88A34948-63DC-4F86-A8DF-1AC088C49DA4}"/>
              </a:ext>
            </a:extLst>
          </p:cNvPr>
          <p:cNvSpPr txBox="1"/>
          <p:nvPr/>
        </p:nvSpPr>
        <p:spPr>
          <a:xfrm>
            <a:off x="375478" y="157115"/>
            <a:ext cx="1072730" cy="369332"/>
          </a:xfrm>
          <a:prstGeom prst="rect">
            <a:avLst/>
          </a:prstGeom>
          <a:noFill/>
        </p:spPr>
        <p:txBody>
          <a:bodyPr wrap="none" rtlCol="0">
            <a:spAutoFit/>
          </a:bodyPr>
          <a:lstStyle/>
          <a:p>
            <a:pPr algn="ctr"/>
            <a:r>
              <a:rPr lang="en-US" altLang="zh-CN" b="1" dirty="0">
                <a:solidFill>
                  <a:schemeClr val="bg1"/>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PHẦN 2</a:t>
            </a:r>
            <a:endParaRPr lang="zh-CN" altLang="en-US" b="1" dirty="0">
              <a:solidFill>
                <a:schemeClr val="bg1"/>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 name="TextBox 1">
            <a:extLst>
              <a:ext uri="{FF2B5EF4-FFF2-40B4-BE49-F238E27FC236}">
                <a16:creationId xmlns:a16="http://schemas.microsoft.com/office/drawing/2014/main" id="{22D21C46-3F43-75AC-4DA4-C4A74455D7EC}"/>
              </a:ext>
            </a:extLst>
          </p:cNvPr>
          <p:cNvSpPr txBox="1"/>
          <p:nvPr/>
        </p:nvSpPr>
        <p:spPr>
          <a:xfrm>
            <a:off x="5635722" y="49393"/>
            <a:ext cx="1531188"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VUEJS</a:t>
            </a:r>
          </a:p>
        </p:txBody>
      </p:sp>
      <p:sp>
        <p:nvSpPr>
          <p:cNvPr id="13" name="TextBox 12">
            <a:extLst>
              <a:ext uri="{FF2B5EF4-FFF2-40B4-BE49-F238E27FC236}">
                <a16:creationId xmlns:a16="http://schemas.microsoft.com/office/drawing/2014/main" id="{6CF7EE41-5BEF-EE9D-F097-73BEC9885346}"/>
              </a:ext>
            </a:extLst>
          </p:cNvPr>
          <p:cNvSpPr txBox="1"/>
          <p:nvPr/>
        </p:nvSpPr>
        <p:spPr>
          <a:xfrm>
            <a:off x="2125439" y="2099587"/>
            <a:ext cx="4275876" cy="738664"/>
          </a:xfrm>
          <a:prstGeom prst="rect">
            <a:avLst/>
          </a:prstGeom>
          <a:noFill/>
        </p:spPr>
        <p:txBody>
          <a:bodyPr wrap="square">
            <a:spAutoFit/>
          </a:bodyPr>
          <a:lstStyle/>
          <a:p>
            <a:r>
              <a:rPr lang="pt-BR" sz="2400" b="1" dirty="0">
                <a:solidFill>
                  <a:schemeClr val="accent6">
                    <a:lumMod val="50000"/>
                  </a:schemeClr>
                </a:solidFill>
                <a:latin typeface="Arial" panose="020B0604020202020204" pitchFamily="34" charset="0"/>
                <a:cs typeface="Arial" panose="020B0604020202020204" pitchFamily="34" charset="0"/>
              </a:rPr>
              <a:t>Giai đoạn khởi tạo</a:t>
            </a:r>
          </a:p>
          <a:p>
            <a:r>
              <a:rPr lang="pt-BR" dirty="0">
                <a:solidFill>
                  <a:schemeClr val="accent6">
                    <a:lumMod val="50000"/>
                  </a:schemeClr>
                </a:solidFill>
                <a:latin typeface="Arial" panose="020B0604020202020204" pitchFamily="34" charset="0"/>
                <a:cs typeface="Arial" panose="020B0604020202020204" pitchFamily="34" charset="0"/>
              </a:rPr>
              <a:t>Gồm các Hooks: </a:t>
            </a:r>
            <a:r>
              <a:rPr lang="pt-BR"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beforeCreate, created</a:t>
            </a:r>
            <a:endParaRPr lang="en-US" dirty="0">
              <a:solidFill>
                <a:schemeClr val="accent6">
                  <a:lumMod val="50000"/>
                </a:schemeClr>
              </a:solidFill>
              <a:latin typeface="Arial" panose="020B0604020202020204" pitchFamily="34" charset="0"/>
              <a:cs typeface="Arial" panose="020B0604020202020204" pitchFamily="34" charset="0"/>
            </a:endParaRPr>
          </a:p>
        </p:txBody>
      </p:sp>
      <p:sp>
        <p:nvSpPr>
          <p:cNvPr id="14" name="TextBox 13">
            <a:extLst>
              <a:ext uri="{FF2B5EF4-FFF2-40B4-BE49-F238E27FC236}">
                <a16:creationId xmlns:a16="http://schemas.microsoft.com/office/drawing/2014/main" id="{FBB36343-92C9-56B8-4B69-C36B8E43050F}"/>
              </a:ext>
            </a:extLst>
          </p:cNvPr>
          <p:cNvSpPr txBox="1"/>
          <p:nvPr/>
        </p:nvSpPr>
        <p:spPr>
          <a:xfrm>
            <a:off x="4972174" y="1154939"/>
            <a:ext cx="2858283" cy="461665"/>
          </a:xfrm>
          <a:prstGeom prst="rect">
            <a:avLst/>
          </a:prstGeom>
          <a:noFill/>
        </p:spPr>
        <p:txBody>
          <a:bodyPr wrap="none" rtlCol="0">
            <a:spAutoFit/>
          </a:bodyPr>
          <a:lstStyle/>
          <a:p>
            <a:r>
              <a:rPr lang="en-US" sz="2400" dirty="0" err="1">
                <a:solidFill>
                  <a:schemeClr val="accent6">
                    <a:lumMod val="50000"/>
                  </a:schemeClr>
                </a:solidFill>
                <a:latin typeface="Arial" panose="020B0604020202020204" pitchFamily="34" charset="0"/>
                <a:cs typeface="Arial" panose="020B0604020202020204" pitchFamily="34" charset="0"/>
              </a:rPr>
              <a:t>Vòng</a:t>
            </a:r>
            <a:r>
              <a:rPr lang="en-US" sz="2400" dirty="0">
                <a:solidFill>
                  <a:schemeClr val="accent6">
                    <a:lumMod val="50000"/>
                  </a:schemeClr>
                </a:solidFill>
                <a:latin typeface="Arial" panose="020B0604020202020204" pitchFamily="34" charset="0"/>
                <a:cs typeface="Arial" panose="020B0604020202020204" pitchFamily="34" charset="0"/>
              </a:rPr>
              <a:t> </a:t>
            </a:r>
            <a:r>
              <a:rPr lang="en-US" sz="2400" dirty="0" err="1">
                <a:solidFill>
                  <a:schemeClr val="accent6">
                    <a:lumMod val="50000"/>
                  </a:schemeClr>
                </a:solidFill>
                <a:latin typeface="Arial" panose="020B0604020202020204" pitchFamily="34" charset="0"/>
                <a:cs typeface="Arial" panose="020B0604020202020204" pitchFamily="34" charset="0"/>
              </a:rPr>
              <a:t>đời</a:t>
            </a:r>
            <a:r>
              <a:rPr lang="en-US" sz="2400" dirty="0">
                <a:solidFill>
                  <a:schemeClr val="accent6">
                    <a:lumMod val="50000"/>
                  </a:schemeClr>
                </a:solidFill>
                <a:latin typeface="Arial" panose="020B0604020202020204" pitchFamily="34" charset="0"/>
                <a:cs typeface="Arial" panose="020B0604020202020204" pitchFamily="34" charset="0"/>
              </a:rPr>
              <a:t> </a:t>
            </a:r>
            <a:r>
              <a:rPr lang="en-US" sz="2400" dirty="0" err="1">
                <a:solidFill>
                  <a:schemeClr val="accent6">
                    <a:lumMod val="50000"/>
                  </a:schemeClr>
                </a:solidFill>
                <a:latin typeface="Arial" panose="020B0604020202020204" pitchFamily="34" charset="0"/>
                <a:cs typeface="Arial" panose="020B0604020202020204" pitchFamily="34" charset="0"/>
              </a:rPr>
              <a:t>của</a:t>
            </a:r>
            <a:r>
              <a:rPr lang="en-US" sz="2400" dirty="0">
                <a:solidFill>
                  <a:schemeClr val="accent6">
                    <a:lumMod val="50000"/>
                  </a:schemeClr>
                </a:solidFill>
                <a:latin typeface="Arial" panose="020B0604020202020204" pitchFamily="34" charset="0"/>
                <a:cs typeface="Arial" panose="020B0604020202020204" pitchFamily="34" charset="0"/>
              </a:rPr>
              <a:t> </a:t>
            </a:r>
            <a:r>
              <a:rPr lang="en-US" sz="2400" dirty="0" err="1">
                <a:solidFill>
                  <a:schemeClr val="accent6">
                    <a:lumMod val="50000"/>
                  </a:schemeClr>
                </a:solidFill>
                <a:latin typeface="Arial" panose="020B0604020202020204" pitchFamily="34" charset="0"/>
                <a:cs typeface="Arial" panose="020B0604020202020204" pitchFamily="34" charset="0"/>
              </a:rPr>
              <a:t>Vuejs</a:t>
            </a:r>
            <a:endParaRPr lang="en-US" sz="2400" dirty="0">
              <a:solidFill>
                <a:schemeClr val="accent6">
                  <a:lumMod val="50000"/>
                </a:schemeClr>
              </a:solidFill>
              <a:latin typeface="Arial" panose="020B0604020202020204" pitchFamily="34" charset="0"/>
              <a:cs typeface="Arial" panose="020B0604020202020204" pitchFamily="34" charset="0"/>
            </a:endParaRPr>
          </a:p>
        </p:txBody>
      </p:sp>
      <p:grpSp>
        <p:nvGrpSpPr>
          <p:cNvPr id="15" name="组合 67">
            <a:extLst>
              <a:ext uri="{FF2B5EF4-FFF2-40B4-BE49-F238E27FC236}">
                <a16:creationId xmlns:a16="http://schemas.microsoft.com/office/drawing/2014/main" id="{1EAADB16-5053-A2BC-8575-CF4572C8F56F}"/>
              </a:ext>
            </a:extLst>
          </p:cNvPr>
          <p:cNvGrpSpPr/>
          <p:nvPr/>
        </p:nvGrpSpPr>
        <p:grpSpPr>
          <a:xfrm>
            <a:off x="2125438" y="3905185"/>
            <a:ext cx="5041472" cy="1173169"/>
            <a:chOff x="1188541" y="1306393"/>
            <a:chExt cx="5303239" cy="1325319"/>
          </a:xfrm>
        </p:grpSpPr>
        <p:sp>
          <p:nvSpPr>
            <p:cNvPr id="16" name="文本框 9">
              <a:extLst>
                <a:ext uri="{FF2B5EF4-FFF2-40B4-BE49-F238E27FC236}">
                  <a16:creationId xmlns:a16="http://schemas.microsoft.com/office/drawing/2014/main" id="{5B0EC1D0-6799-C1B0-D845-3902E7A2A86E}"/>
                </a:ext>
              </a:extLst>
            </p:cNvPr>
            <p:cNvSpPr txBox="1"/>
            <p:nvPr/>
          </p:nvSpPr>
          <p:spPr bwMode="auto">
            <a:xfrm>
              <a:off x="1188541" y="1306393"/>
              <a:ext cx="5303239" cy="874643"/>
            </a:xfrm>
            <a:prstGeom prst="rect">
              <a:avLst/>
            </a:prstGeom>
            <a:noFill/>
          </p:spPr>
          <p:txBody>
            <a:bodyPr wrap="none" lIns="144000" tIns="0" rIns="144000" bIns="0" anchor="b" anchorCtr="0">
              <a:normAutofit/>
            </a:bodyPr>
            <a:lstStyle/>
            <a:p>
              <a:pPr>
                <a:defRPr/>
              </a:pPr>
              <a:r>
                <a:rPr lang="pt-BR" sz="2400" b="1"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Giai đoạn cập nhật DOM khi </a:t>
              </a:r>
            </a:p>
            <a:p>
              <a:pPr>
                <a:defRPr/>
              </a:pPr>
              <a:r>
                <a:rPr lang="pt-BR" sz="2400" b="1"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có sự thay đổi về dữ liệu</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7" name="矩形 69">
              <a:extLst>
                <a:ext uri="{FF2B5EF4-FFF2-40B4-BE49-F238E27FC236}">
                  <a16:creationId xmlns:a16="http://schemas.microsoft.com/office/drawing/2014/main" id="{8B834CE0-A8F6-2362-F9FA-C411B0D79F34}"/>
                </a:ext>
              </a:extLst>
            </p:cNvPr>
            <p:cNvSpPr>
              <a:spLocks/>
            </p:cNvSpPr>
            <p:nvPr/>
          </p:nvSpPr>
          <p:spPr bwMode="auto">
            <a:xfrm>
              <a:off x="1188541" y="2302651"/>
              <a:ext cx="4907458" cy="3290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44000" tIns="0" rIns="144000" bIns="0" anchor="t" anchorCtr="0">
              <a:noAutofit/>
            </a:bodyPr>
            <a:lstStyle/>
            <a:p>
              <a:pPr lvl="0">
                <a:defRPr sz="1800"/>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Bao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gồm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hooks: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beforeUpdate</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updated</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spTree>
    <p:extLst>
      <p:ext uri="{BB962C8B-B14F-4D97-AF65-F5344CB8AC3E}">
        <p14:creationId xmlns:p14="http://schemas.microsoft.com/office/powerpoint/2010/main" val="1122450852"/>
      </p:ext>
    </p:extLst>
  </p:cSld>
  <p:clrMapOvr>
    <a:masterClrMapping/>
  </p:clrMapOvr>
  <mc:AlternateContent xmlns:mc="http://schemas.openxmlformats.org/markup-compatibility/2006" xmlns:p14="http://schemas.microsoft.com/office/powerpoint/2010/main">
    <mc:Choice Requires="p14">
      <p:transition spd="slow" p14:dur="1250" advTm="0">
        <p:push dir="u"/>
      </p:transition>
    </mc:Choice>
    <mc:Fallback xmlns="">
      <p:transition spd="slow"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additive="base">
                                        <p:cTn id="7" dur="500" fill="hold"/>
                                        <p:tgtEl>
                                          <p:spTgt spid="44"/>
                                        </p:tgtEl>
                                        <p:attrNameLst>
                                          <p:attrName>ppt_x</p:attrName>
                                        </p:attrNameLst>
                                      </p:cBhvr>
                                      <p:tavLst>
                                        <p:tav tm="0">
                                          <p:val>
                                            <p:strVal val="#ppt_x"/>
                                          </p:val>
                                        </p:tav>
                                        <p:tav tm="100000">
                                          <p:val>
                                            <p:strVal val="#ppt_x"/>
                                          </p:val>
                                        </p:tav>
                                      </p:tavLst>
                                    </p:anim>
                                    <p:anim calcmode="lin" valueType="num">
                                      <p:cBhvr additive="base">
                                        <p:cTn id="8" dur="500" fill="hold"/>
                                        <p:tgtEl>
                                          <p:spTgt spid="4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67"/>
                                        </p:tgtEl>
                                        <p:attrNameLst>
                                          <p:attrName>style.visibility</p:attrName>
                                        </p:attrNameLst>
                                      </p:cBhvr>
                                      <p:to>
                                        <p:strVal val="visible"/>
                                      </p:to>
                                    </p:set>
                                    <p:anim calcmode="lin" valueType="num">
                                      <p:cBhvr additive="base">
                                        <p:cTn id="17" dur="500" fill="hold"/>
                                        <p:tgtEl>
                                          <p:spTgt spid="67"/>
                                        </p:tgtEl>
                                        <p:attrNameLst>
                                          <p:attrName>ppt_x</p:attrName>
                                        </p:attrNameLst>
                                      </p:cBhvr>
                                      <p:tavLst>
                                        <p:tav tm="0">
                                          <p:val>
                                            <p:strVal val="#ppt_x"/>
                                          </p:val>
                                        </p:tav>
                                        <p:tav tm="100000">
                                          <p:val>
                                            <p:strVal val="#ppt_x"/>
                                          </p:val>
                                        </p:tav>
                                      </p:tavLst>
                                    </p:anim>
                                    <p:anim calcmode="lin" valueType="num">
                                      <p:cBhvr additive="base">
                                        <p:cTn id="18" dur="500" fill="hold"/>
                                        <p:tgtEl>
                                          <p:spTgt spid="67"/>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68"/>
                                        </p:tgtEl>
                                        <p:attrNameLst>
                                          <p:attrName>style.visibility</p:attrName>
                                        </p:attrNameLst>
                                      </p:cBhvr>
                                      <p:to>
                                        <p:strVal val="visible"/>
                                      </p:to>
                                    </p:set>
                                    <p:anim calcmode="lin" valueType="num">
                                      <p:cBhvr additive="base">
                                        <p:cTn id="21" dur="500" fill="hold"/>
                                        <p:tgtEl>
                                          <p:spTgt spid="68"/>
                                        </p:tgtEl>
                                        <p:attrNameLst>
                                          <p:attrName>ppt_x</p:attrName>
                                        </p:attrNameLst>
                                      </p:cBhvr>
                                      <p:tavLst>
                                        <p:tav tm="0">
                                          <p:val>
                                            <p:strVal val="#ppt_x"/>
                                          </p:val>
                                        </p:tav>
                                        <p:tav tm="100000">
                                          <p:val>
                                            <p:strVal val="#ppt_x"/>
                                          </p:val>
                                        </p:tav>
                                      </p:tavLst>
                                    </p:anim>
                                    <p:anim calcmode="lin" valueType="num">
                                      <p:cBhvr additive="base">
                                        <p:cTn id="22" dur="500" fill="hold"/>
                                        <p:tgtEl>
                                          <p:spTgt spid="68"/>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63"/>
                                        </p:tgtEl>
                                        <p:attrNameLst>
                                          <p:attrName>style.visibility</p:attrName>
                                        </p:attrNameLst>
                                      </p:cBhvr>
                                      <p:to>
                                        <p:strVal val="visible"/>
                                      </p:to>
                                    </p:set>
                                    <p:anim calcmode="lin" valueType="num">
                                      <p:cBhvr additive="base">
                                        <p:cTn id="27" dur="500" fill="hold"/>
                                        <p:tgtEl>
                                          <p:spTgt spid="63"/>
                                        </p:tgtEl>
                                        <p:attrNameLst>
                                          <p:attrName>ppt_x</p:attrName>
                                        </p:attrNameLst>
                                      </p:cBhvr>
                                      <p:tavLst>
                                        <p:tav tm="0">
                                          <p:val>
                                            <p:strVal val="#ppt_x"/>
                                          </p:val>
                                        </p:tav>
                                        <p:tav tm="100000">
                                          <p:val>
                                            <p:strVal val="#ppt_x"/>
                                          </p:val>
                                        </p:tav>
                                      </p:tavLst>
                                    </p:anim>
                                    <p:anim calcmode="lin" valueType="num">
                                      <p:cBhvr additive="base">
                                        <p:cTn id="28" dur="500" fill="hold"/>
                                        <p:tgtEl>
                                          <p:spTgt spid="63"/>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500" fill="hold"/>
                                        <p:tgtEl>
                                          <p:spTgt spid="15"/>
                                        </p:tgtEl>
                                        <p:attrNameLst>
                                          <p:attrName>ppt_x</p:attrName>
                                        </p:attrNameLst>
                                      </p:cBhvr>
                                      <p:tavLst>
                                        <p:tav tm="0">
                                          <p:val>
                                            <p:strVal val="#ppt_x"/>
                                          </p:val>
                                        </p:tav>
                                        <p:tav tm="100000">
                                          <p:val>
                                            <p:strVal val="#ppt_x"/>
                                          </p:val>
                                        </p:tav>
                                      </p:tavLst>
                                    </p:anim>
                                    <p:anim calcmode="lin" valueType="num">
                                      <p:cBhvr additive="base">
                                        <p:cTn id="3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5"/>
                                        </p:tgtEl>
                                        <p:attrNameLst>
                                          <p:attrName>style.visibility</p:attrName>
                                        </p:attrNameLst>
                                      </p:cBhvr>
                                      <p:to>
                                        <p:strVal val="visible"/>
                                      </p:to>
                                    </p:set>
                                    <p:anim calcmode="lin" valueType="num">
                                      <p:cBhvr additive="base">
                                        <p:cTn id="37" dur="500" fill="hold"/>
                                        <p:tgtEl>
                                          <p:spTgt spid="75"/>
                                        </p:tgtEl>
                                        <p:attrNameLst>
                                          <p:attrName>ppt_x</p:attrName>
                                        </p:attrNameLst>
                                      </p:cBhvr>
                                      <p:tavLst>
                                        <p:tav tm="0">
                                          <p:val>
                                            <p:strVal val="#ppt_x"/>
                                          </p:val>
                                        </p:tav>
                                        <p:tav tm="100000">
                                          <p:val>
                                            <p:strVal val="#ppt_x"/>
                                          </p:val>
                                        </p:tav>
                                      </p:tavLst>
                                    </p:anim>
                                    <p:anim calcmode="lin" valueType="num">
                                      <p:cBhvr additive="base">
                                        <p:cTn id="38" dur="500" fill="hold"/>
                                        <p:tgtEl>
                                          <p:spTgt spid="75"/>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76"/>
                                        </p:tgtEl>
                                        <p:attrNameLst>
                                          <p:attrName>style.visibility</p:attrName>
                                        </p:attrNameLst>
                                      </p:cBhvr>
                                      <p:to>
                                        <p:strVal val="visible"/>
                                      </p:to>
                                    </p:set>
                                    <p:anim calcmode="lin" valueType="num">
                                      <p:cBhvr additive="base">
                                        <p:cTn id="41" dur="500" fill="hold"/>
                                        <p:tgtEl>
                                          <p:spTgt spid="76"/>
                                        </p:tgtEl>
                                        <p:attrNameLst>
                                          <p:attrName>ppt_x</p:attrName>
                                        </p:attrNameLst>
                                      </p:cBhvr>
                                      <p:tavLst>
                                        <p:tav tm="0">
                                          <p:val>
                                            <p:strVal val="#ppt_x"/>
                                          </p:val>
                                        </p:tav>
                                        <p:tav tm="100000">
                                          <p:val>
                                            <p:strVal val="#ppt_x"/>
                                          </p:val>
                                        </p:tav>
                                      </p:tavLst>
                                    </p:anim>
                                    <p:anim calcmode="lin" valueType="num">
                                      <p:cBhvr additive="base">
                                        <p:cTn id="42" dur="500" fill="hold"/>
                                        <p:tgtEl>
                                          <p:spTgt spid="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63" grpId="0" animBg="1"/>
      <p:bldP spid="67" grpId="0" animBg="1"/>
      <p:bldP spid="75" grpId="0" animBg="1"/>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rgbClr val="2866AB"/>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33" name="Shape 533"/>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blipFill dpi="0" rotWithShape="1">
            <a:blip r:embed="rId3" cstate="email">
              <a:extLst>
                <a:ext uri="{28A0092B-C50C-407E-A947-70E740481C1C}">
                  <a14:useLocalDpi xmlns:a14="http://schemas.microsoft.com/office/drawing/2010/main"/>
                </a:ext>
              </a:extLst>
            </a:blip>
            <a:srcRect/>
            <a:stretch>
              <a:fillRect/>
            </a:stretch>
          </a:blip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 name="Shape 535">
            <a:extLst>
              <a:ext uri="{FF2B5EF4-FFF2-40B4-BE49-F238E27FC236}">
                <a16:creationId xmlns:a16="http://schemas.microsoft.com/office/drawing/2014/main" id="{9DB00BD0-8E41-45B0-90D2-4A13DBC43B76}"/>
              </a:ext>
            </a:extLst>
          </p:cNvPr>
          <p:cNvSpPr/>
          <p:nvPr/>
        </p:nvSpPr>
        <p:spPr>
          <a:xfrm flipH="1">
            <a:off x="8984489" y="3788439"/>
            <a:ext cx="4441486" cy="984885"/>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58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sz="58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9" name="Shape 535">
            <a:extLst>
              <a:ext uri="{FF2B5EF4-FFF2-40B4-BE49-F238E27FC236}">
                <a16:creationId xmlns:a16="http://schemas.microsoft.com/office/drawing/2014/main" id="{CA49972E-428B-4EB2-95A3-2A8AF1EC70D8}"/>
              </a:ext>
            </a:extLst>
          </p:cNvPr>
          <p:cNvSpPr/>
          <p:nvPr/>
        </p:nvSpPr>
        <p:spPr>
          <a:xfrm flipH="1">
            <a:off x="2685394" y="5079927"/>
            <a:ext cx="12254063" cy="1200329"/>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XÂY DỰNG WEBSITE</a:t>
            </a:r>
            <a:endParaRPr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endParaRPr>
          </a:p>
        </p:txBody>
      </p:sp>
    </p:spTree>
    <p:extLst>
      <p:ext uri="{BB962C8B-B14F-4D97-AF65-F5344CB8AC3E}">
        <p14:creationId xmlns:p14="http://schemas.microsoft.com/office/powerpoint/2010/main" val="1310865766"/>
      </p:ext>
    </p:extLst>
  </p:cSld>
  <p:clrMapOvr>
    <a:masterClrMapping/>
  </p:clrMapOvr>
  <p:transition spd="slow" advTm="0">
    <p:wipe/>
  </p:transition>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Freeform 5"/>
          <p:cNvSpPr/>
          <p:nvPr/>
        </p:nvSpPr>
        <p:spPr bwMode="auto">
          <a:xfrm>
            <a:off x="4744184" y="1957282"/>
            <a:ext cx="3492029" cy="4059767"/>
          </a:xfrm>
          <a:custGeom>
            <a:avLst/>
            <a:gdLst>
              <a:gd name="T0" fmla="*/ 553107085 w 5977"/>
              <a:gd name="T1" fmla="*/ 70285550 h 6949"/>
              <a:gd name="T2" fmla="*/ 487233550 w 5977"/>
              <a:gd name="T3" fmla="*/ 359685891 h 6949"/>
              <a:gd name="T4" fmla="*/ 350301198 w 5977"/>
              <a:gd name="T5" fmla="*/ 115798432 h 6949"/>
              <a:gd name="T6" fmla="*/ 336665723 w 5977"/>
              <a:gd name="T7" fmla="*/ 128664779 h 6949"/>
              <a:gd name="T8" fmla="*/ 487425501 w 5977"/>
              <a:gd name="T9" fmla="*/ 487966836 h 6949"/>
              <a:gd name="T10" fmla="*/ 426737689 w 5977"/>
              <a:gd name="T11" fmla="*/ 535784040 h 6949"/>
              <a:gd name="T12" fmla="*/ 102747252 w 5977"/>
              <a:gd name="T13" fmla="*/ 361990214 h 6949"/>
              <a:gd name="T14" fmla="*/ 72211396 w 5977"/>
              <a:gd name="T15" fmla="*/ 375625106 h 6949"/>
              <a:gd name="T16" fmla="*/ 300559805 w 5977"/>
              <a:gd name="T17" fmla="*/ 476252431 h 6949"/>
              <a:gd name="T18" fmla="*/ 458810023 w 5977"/>
              <a:gd name="T19" fmla="*/ 679236091 h 6949"/>
              <a:gd name="T20" fmla="*/ 410029258 w 5977"/>
              <a:gd name="T21" fmla="*/ 814238084 h 6949"/>
              <a:gd name="T22" fmla="*/ 2304717 w 5977"/>
              <a:gd name="T23" fmla="*/ 744144451 h 6949"/>
              <a:gd name="T24" fmla="*/ 0 w 5977"/>
              <a:gd name="T25" fmla="*/ 778519119 h 6949"/>
              <a:gd name="T26" fmla="*/ 419439638 w 5977"/>
              <a:gd name="T27" fmla="*/ 879530717 h 6949"/>
              <a:gd name="T28" fmla="*/ 430770396 w 5977"/>
              <a:gd name="T29" fmla="*/ 1158560951 h 6949"/>
              <a:gd name="T30" fmla="*/ 300559805 w 5977"/>
              <a:gd name="T31" fmla="*/ 1274167466 h 6949"/>
              <a:gd name="T32" fmla="*/ 174382360 w 5977"/>
              <a:gd name="T33" fmla="*/ 1298364383 h 6949"/>
              <a:gd name="T34" fmla="*/ 763979262 w 5977"/>
              <a:gd name="T35" fmla="*/ 1322752778 h 6949"/>
              <a:gd name="T36" fmla="*/ 853474940 w 5977"/>
              <a:gd name="T37" fmla="*/ 1303164944 h 6949"/>
              <a:gd name="T38" fmla="*/ 766283979 w 5977"/>
              <a:gd name="T39" fmla="*/ 1282233251 h 6949"/>
              <a:gd name="T40" fmla="*/ 599391621 w 5977"/>
              <a:gd name="T41" fmla="*/ 1171043463 h 6949"/>
              <a:gd name="T42" fmla="*/ 595934326 w 5977"/>
              <a:gd name="T43" fmla="*/ 916593980 h 6949"/>
              <a:gd name="T44" fmla="*/ 886123563 w 5977"/>
              <a:gd name="T45" fmla="*/ 798298870 h 6949"/>
              <a:gd name="T46" fmla="*/ 1147889272 w 5977"/>
              <a:gd name="T47" fmla="*/ 773910474 h 6949"/>
              <a:gd name="T48" fmla="*/ 1146544744 w 5977"/>
              <a:gd name="T49" fmla="*/ 735310997 h 6949"/>
              <a:gd name="T50" fmla="*/ 1096611840 w 5977"/>
              <a:gd name="T51" fmla="*/ 748561178 h 6949"/>
              <a:gd name="T52" fmla="*/ 589788853 w 5977"/>
              <a:gd name="T53" fmla="*/ 814814274 h 6949"/>
              <a:gd name="T54" fmla="*/ 635305150 w 5977"/>
              <a:gd name="T55" fmla="*/ 568238220 h 6949"/>
              <a:gd name="T56" fmla="*/ 1048982776 w 5977"/>
              <a:gd name="T57" fmla="*/ 422866120 h 6949"/>
              <a:gd name="T58" fmla="*/ 1035347301 w 5977"/>
              <a:gd name="T59" fmla="*/ 406926906 h 6949"/>
              <a:gd name="T60" fmla="*/ 734403157 w 5977"/>
              <a:gd name="T61" fmla="*/ 474524299 h 6949"/>
              <a:gd name="T62" fmla="*/ 560020797 w 5977"/>
              <a:gd name="T63" fmla="*/ 545386039 h 6949"/>
              <a:gd name="T64" fmla="*/ 592093570 w 5977"/>
              <a:gd name="T65" fmla="*/ 456472680 h 6949"/>
              <a:gd name="T66" fmla="*/ 779535115 w 5977"/>
              <a:gd name="T67" fmla="*/ 194533602 h 6949"/>
              <a:gd name="T68" fmla="*/ 656430626 w 5977"/>
              <a:gd name="T69" fmla="*/ 351812462 h 6949"/>
              <a:gd name="T70" fmla="*/ 538895321 w 5977"/>
              <a:gd name="T71" fmla="*/ 408463120 h 6949"/>
              <a:gd name="T72" fmla="*/ 572120233 w 5977"/>
              <a:gd name="T73" fmla="*/ 103700193 h 6949"/>
              <a:gd name="T74" fmla="*/ 563093753 w 5977"/>
              <a:gd name="T75" fmla="*/ 191917 h 6949"/>
              <a:gd name="T76" fmla="*/ 534862176 w 5977"/>
              <a:gd name="T77" fmla="*/ 0 h 6949"/>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5977" h="6949">
                <a:moveTo>
                  <a:pt x="2785" y="0"/>
                </a:moveTo>
                <a:cubicBezTo>
                  <a:pt x="2841" y="42"/>
                  <a:pt x="2858" y="134"/>
                  <a:pt x="2880" y="366"/>
                </a:cubicBezTo>
                <a:cubicBezTo>
                  <a:pt x="2910" y="674"/>
                  <a:pt x="2891" y="857"/>
                  <a:pt x="2760" y="1513"/>
                </a:cubicBezTo>
                <a:cubicBezTo>
                  <a:pt x="2638" y="2133"/>
                  <a:pt x="2639" y="2130"/>
                  <a:pt x="2537" y="1873"/>
                </a:cubicBezTo>
                <a:cubicBezTo>
                  <a:pt x="2413" y="1562"/>
                  <a:pt x="2149" y="1060"/>
                  <a:pt x="1997" y="847"/>
                </a:cubicBezTo>
                <a:cubicBezTo>
                  <a:pt x="1912" y="730"/>
                  <a:pt x="1834" y="619"/>
                  <a:pt x="1824" y="603"/>
                </a:cubicBezTo>
                <a:cubicBezTo>
                  <a:pt x="1821" y="599"/>
                  <a:pt x="1822" y="588"/>
                  <a:pt x="1825" y="573"/>
                </a:cubicBezTo>
                <a:cubicBezTo>
                  <a:pt x="1802" y="607"/>
                  <a:pt x="1779" y="639"/>
                  <a:pt x="1753" y="670"/>
                </a:cubicBezTo>
                <a:cubicBezTo>
                  <a:pt x="1818" y="723"/>
                  <a:pt x="2054" y="1118"/>
                  <a:pt x="2190" y="1400"/>
                </a:cubicBezTo>
                <a:cubicBezTo>
                  <a:pt x="2346" y="1724"/>
                  <a:pt x="2539" y="2359"/>
                  <a:pt x="2538" y="2541"/>
                </a:cubicBezTo>
                <a:cubicBezTo>
                  <a:pt x="2537" y="2685"/>
                  <a:pt x="2494" y="2855"/>
                  <a:pt x="2446" y="2903"/>
                </a:cubicBezTo>
                <a:cubicBezTo>
                  <a:pt x="2409" y="2940"/>
                  <a:pt x="2382" y="2926"/>
                  <a:pt x="2222" y="2790"/>
                </a:cubicBezTo>
                <a:cubicBezTo>
                  <a:pt x="1978" y="2584"/>
                  <a:pt x="1756" y="2436"/>
                  <a:pt x="1436" y="2266"/>
                </a:cubicBezTo>
                <a:cubicBezTo>
                  <a:pt x="1187" y="2133"/>
                  <a:pt x="694" y="1925"/>
                  <a:pt x="535" y="1885"/>
                </a:cubicBezTo>
                <a:cubicBezTo>
                  <a:pt x="470" y="1868"/>
                  <a:pt x="435" y="1856"/>
                  <a:pt x="420" y="1823"/>
                </a:cubicBezTo>
                <a:cubicBezTo>
                  <a:pt x="408" y="1868"/>
                  <a:pt x="393" y="1913"/>
                  <a:pt x="376" y="1956"/>
                </a:cubicBezTo>
                <a:cubicBezTo>
                  <a:pt x="383" y="1953"/>
                  <a:pt x="389" y="1951"/>
                  <a:pt x="395" y="1951"/>
                </a:cubicBezTo>
                <a:cubicBezTo>
                  <a:pt x="549" y="1951"/>
                  <a:pt x="1204" y="2247"/>
                  <a:pt x="1565" y="2480"/>
                </a:cubicBezTo>
                <a:cubicBezTo>
                  <a:pt x="1801" y="2632"/>
                  <a:pt x="2168" y="2981"/>
                  <a:pt x="2287" y="3167"/>
                </a:cubicBezTo>
                <a:cubicBezTo>
                  <a:pt x="2358" y="3279"/>
                  <a:pt x="2375" y="3338"/>
                  <a:pt x="2389" y="3537"/>
                </a:cubicBezTo>
                <a:cubicBezTo>
                  <a:pt x="2407" y="3784"/>
                  <a:pt x="2356" y="4253"/>
                  <a:pt x="2309" y="4282"/>
                </a:cubicBezTo>
                <a:cubicBezTo>
                  <a:pt x="2294" y="4291"/>
                  <a:pt x="2216" y="4272"/>
                  <a:pt x="2135" y="4240"/>
                </a:cubicBezTo>
                <a:cubicBezTo>
                  <a:pt x="1771" y="4095"/>
                  <a:pt x="1129" y="3975"/>
                  <a:pt x="401" y="3915"/>
                </a:cubicBezTo>
                <a:cubicBezTo>
                  <a:pt x="234" y="3901"/>
                  <a:pt x="89" y="3886"/>
                  <a:pt x="12" y="3875"/>
                </a:cubicBezTo>
                <a:cubicBezTo>
                  <a:pt x="12" y="3877"/>
                  <a:pt x="12" y="3878"/>
                  <a:pt x="12" y="3880"/>
                </a:cubicBezTo>
                <a:cubicBezTo>
                  <a:pt x="12" y="3939"/>
                  <a:pt x="8" y="3997"/>
                  <a:pt x="0" y="4054"/>
                </a:cubicBezTo>
                <a:lnTo>
                  <a:pt x="229" y="4057"/>
                </a:lnTo>
                <a:cubicBezTo>
                  <a:pt x="1035" y="4066"/>
                  <a:pt x="1849" y="4284"/>
                  <a:pt x="2184" y="4580"/>
                </a:cubicBezTo>
                <a:cubicBezTo>
                  <a:pt x="2296" y="4678"/>
                  <a:pt x="2311" y="4707"/>
                  <a:pt x="2329" y="4848"/>
                </a:cubicBezTo>
                <a:cubicBezTo>
                  <a:pt x="2353" y="5035"/>
                  <a:pt x="2303" y="5720"/>
                  <a:pt x="2243" y="6033"/>
                </a:cubicBezTo>
                <a:cubicBezTo>
                  <a:pt x="2219" y="6155"/>
                  <a:pt x="2177" y="6286"/>
                  <a:pt x="2148" y="6324"/>
                </a:cubicBezTo>
                <a:cubicBezTo>
                  <a:pt x="2078" y="6419"/>
                  <a:pt x="1739" y="6599"/>
                  <a:pt x="1565" y="6635"/>
                </a:cubicBezTo>
                <a:cubicBezTo>
                  <a:pt x="1488" y="6651"/>
                  <a:pt x="1312" y="6682"/>
                  <a:pt x="1175" y="6704"/>
                </a:cubicBezTo>
                <a:cubicBezTo>
                  <a:pt x="1037" y="6727"/>
                  <a:pt x="917" y="6752"/>
                  <a:pt x="908" y="6761"/>
                </a:cubicBezTo>
                <a:cubicBezTo>
                  <a:pt x="846" y="6823"/>
                  <a:pt x="1154" y="6882"/>
                  <a:pt x="1733" y="6919"/>
                </a:cubicBezTo>
                <a:cubicBezTo>
                  <a:pt x="2214" y="6949"/>
                  <a:pt x="3600" y="6930"/>
                  <a:pt x="3978" y="6888"/>
                </a:cubicBezTo>
                <a:cubicBezTo>
                  <a:pt x="4141" y="6870"/>
                  <a:pt x="4313" y="6840"/>
                  <a:pt x="4359" y="6821"/>
                </a:cubicBezTo>
                <a:lnTo>
                  <a:pt x="4444" y="6786"/>
                </a:lnTo>
                <a:lnTo>
                  <a:pt x="4380" y="6752"/>
                </a:lnTo>
                <a:cubicBezTo>
                  <a:pt x="4344" y="6733"/>
                  <a:pt x="4169" y="6699"/>
                  <a:pt x="3990" y="6677"/>
                </a:cubicBezTo>
                <a:cubicBezTo>
                  <a:pt x="3636" y="6633"/>
                  <a:pt x="3384" y="6538"/>
                  <a:pt x="3223" y="6387"/>
                </a:cubicBezTo>
                <a:cubicBezTo>
                  <a:pt x="3147" y="6317"/>
                  <a:pt x="3136" y="6284"/>
                  <a:pt x="3121" y="6098"/>
                </a:cubicBezTo>
                <a:cubicBezTo>
                  <a:pt x="3098" y="5808"/>
                  <a:pt x="3092" y="5584"/>
                  <a:pt x="3098" y="5147"/>
                </a:cubicBezTo>
                <a:lnTo>
                  <a:pt x="3103" y="4773"/>
                </a:lnTo>
                <a:lnTo>
                  <a:pt x="3201" y="4665"/>
                </a:lnTo>
                <a:cubicBezTo>
                  <a:pt x="3389" y="4458"/>
                  <a:pt x="3879" y="4281"/>
                  <a:pt x="4614" y="4157"/>
                </a:cubicBezTo>
                <a:cubicBezTo>
                  <a:pt x="4997" y="4092"/>
                  <a:pt x="5912" y="4000"/>
                  <a:pt x="5966" y="4021"/>
                </a:cubicBezTo>
                <a:cubicBezTo>
                  <a:pt x="5969" y="4022"/>
                  <a:pt x="5973" y="4026"/>
                  <a:pt x="5977" y="4030"/>
                </a:cubicBezTo>
                <a:cubicBezTo>
                  <a:pt x="5971" y="3983"/>
                  <a:pt x="5968" y="3935"/>
                  <a:pt x="5968" y="3887"/>
                </a:cubicBezTo>
                <a:cubicBezTo>
                  <a:pt x="5968" y="3867"/>
                  <a:pt x="5969" y="3848"/>
                  <a:pt x="5970" y="3829"/>
                </a:cubicBezTo>
                <a:cubicBezTo>
                  <a:pt x="5961" y="3854"/>
                  <a:pt x="5951" y="3871"/>
                  <a:pt x="5942" y="3877"/>
                </a:cubicBezTo>
                <a:cubicBezTo>
                  <a:pt x="5925" y="3888"/>
                  <a:pt x="5821" y="3898"/>
                  <a:pt x="5710" y="3898"/>
                </a:cubicBezTo>
                <a:cubicBezTo>
                  <a:pt x="5247" y="3899"/>
                  <a:pt x="4355" y="4013"/>
                  <a:pt x="3586" y="4169"/>
                </a:cubicBezTo>
                <a:cubicBezTo>
                  <a:pt x="3302" y="4226"/>
                  <a:pt x="3085" y="4257"/>
                  <a:pt x="3071" y="4243"/>
                </a:cubicBezTo>
                <a:cubicBezTo>
                  <a:pt x="3043" y="4215"/>
                  <a:pt x="2962" y="3612"/>
                  <a:pt x="2962" y="3431"/>
                </a:cubicBezTo>
                <a:cubicBezTo>
                  <a:pt x="2962" y="3287"/>
                  <a:pt x="3037" y="3185"/>
                  <a:pt x="3308" y="2959"/>
                </a:cubicBezTo>
                <a:cubicBezTo>
                  <a:pt x="3708" y="2626"/>
                  <a:pt x="4264" y="2412"/>
                  <a:pt x="5130" y="2260"/>
                </a:cubicBezTo>
                <a:lnTo>
                  <a:pt x="5462" y="2202"/>
                </a:lnTo>
                <a:cubicBezTo>
                  <a:pt x="5441" y="2169"/>
                  <a:pt x="5420" y="2136"/>
                  <a:pt x="5403" y="2101"/>
                </a:cubicBezTo>
                <a:cubicBezTo>
                  <a:pt x="5400" y="2110"/>
                  <a:pt x="5397" y="2116"/>
                  <a:pt x="5391" y="2119"/>
                </a:cubicBezTo>
                <a:cubicBezTo>
                  <a:pt x="5374" y="2130"/>
                  <a:pt x="5204" y="2161"/>
                  <a:pt x="5015" y="2189"/>
                </a:cubicBezTo>
                <a:cubicBezTo>
                  <a:pt x="4603" y="2249"/>
                  <a:pt x="4090" y="2371"/>
                  <a:pt x="3824" y="2471"/>
                </a:cubicBezTo>
                <a:cubicBezTo>
                  <a:pt x="3718" y="2511"/>
                  <a:pt x="3480" y="2623"/>
                  <a:pt x="3296" y="2720"/>
                </a:cubicBezTo>
                <a:cubicBezTo>
                  <a:pt x="2967" y="2892"/>
                  <a:pt x="2959" y="2895"/>
                  <a:pt x="2916" y="2840"/>
                </a:cubicBezTo>
                <a:cubicBezTo>
                  <a:pt x="2888" y="2802"/>
                  <a:pt x="2878" y="2747"/>
                  <a:pt x="2887" y="2673"/>
                </a:cubicBezTo>
                <a:cubicBezTo>
                  <a:pt x="2899" y="2585"/>
                  <a:pt x="2938" y="2526"/>
                  <a:pt x="3083" y="2377"/>
                </a:cubicBezTo>
                <a:cubicBezTo>
                  <a:pt x="3474" y="1976"/>
                  <a:pt x="3779" y="1561"/>
                  <a:pt x="3990" y="1139"/>
                </a:cubicBezTo>
                <a:cubicBezTo>
                  <a:pt x="4014" y="1091"/>
                  <a:pt x="4038" y="1048"/>
                  <a:pt x="4059" y="1013"/>
                </a:cubicBezTo>
                <a:cubicBezTo>
                  <a:pt x="4029" y="994"/>
                  <a:pt x="4001" y="975"/>
                  <a:pt x="3973" y="953"/>
                </a:cubicBezTo>
                <a:cubicBezTo>
                  <a:pt x="3895" y="1157"/>
                  <a:pt x="3635" y="1579"/>
                  <a:pt x="3418" y="1832"/>
                </a:cubicBezTo>
                <a:cubicBezTo>
                  <a:pt x="3264" y="2012"/>
                  <a:pt x="2893" y="2318"/>
                  <a:pt x="2830" y="2318"/>
                </a:cubicBezTo>
                <a:cubicBezTo>
                  <a:pt x="2793" y="2318"/>
                  <a:pt x="2789" y="2289"/>
                  <a:pt x="2806" y="2127"/>
                </a:cubicBezTo>
                <a:cubicBezTo>
                  <a:pt x="2817" y="2022"/>
                  <a:pt x="2845" y="1835"/>
                  <a:pt x="2867" y="1711"/>
                </a:cubicBezTo>
                <a:cubicBezTo>
                  <a:pt x="2974" y="1120"/>
                  <a:pt x="2996" y="891"/>
                  <a:pt x="2979" y="540"/>
                </a:cubicBezTo>
                <a:cubicBezTo>
                  <a:pt x="2970" y="346"/>
                  <a:pt x="2955" y="140"/>
                  <a:pt x="2946" y="84"/>
                </a:cubicBezTo>
                <a:lnTo>
                  <a:pt x="2932" y="1"/>
                </a:lnTo>
                <a:cubicBezTo>
                  <a:pt x="2909" y="2"/>
                  <a:pt x="2886" y="3"/>
                  <a:pt x="2863" y="3"/>
                </a:cubicBezTo>
                <a:cubicBezTo>
                  <a:pt x="2836" y="3"/>
                  <a:pt x="2811" y="2"/>
                  <a:pt x="2785" y="0"/>
                </a:cubicBezTo>
                <a:close/>
              </a:path>
            </a:pathLst>
          </a:custGeom>
          <a:solidFill>
            <a:schemeClr val="accent3"/>
          </a:solidFill>
          <a:ln>
            <a:noFill/>
          </a:ln>
        </p:spPr>
        <p:txBody>
          <a:bodyPr lIns="121907" tIns="60953" rIns="121907" bIns="60953"/>
          <a:lstStyle/>
          <a:p>
            <a:endParaRPr lang="zh-CN" altLang="en-US" sz="2399" dirty="0">
              <a:solidFill>
                <a:schemeClr val="accent6">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 name="橢圓 4"/>
          <p:cNvSpPr/>
          <p:nvPr/>
        </p:nvSpPr>
        <p:spPr>
          <a:xfrm>
            <a:off x="4131413" y="2443525"/>
            <a:ext cx="950255" cy="948267"/>
          </a:xfrm>
          <a:prstGeom prst="ellipse">
            <a:avLst/>
          </a:prstGeom>
          <a:solidFill>
            <a:schemeClr val="accent2"/>
          </a:solidFill>
          <a:ln w="25400" cap="flat" cmpd="sng" algn="ctr">
            <a:noFill/>
            <a:prstDash val="solid"/>
            <a:headEnd type="none" w="med" len="med"/>
            <a:tailEnd type="none" w="med" len="med"/>
          </a:ln>
          <a:effectLst/>
        </p:spPr>
        <p:txBody>
          <a:bodyPr lIns="121907" tIns="60953" rIns="121907" bIns="60953"/>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4" name="橢圓 6"/>
          <p:cNvSpPr/>
          <p:nvPr/>
        </p:nvSpPr>
        <p:spPr>
          <a:xfrm>
            <a:off x="6014993" y="1156592"/>
            <a:ext cx="950255" cy="950384"/>
          </a:xfrm>
          <a:prstGeom prst="ellipse">
            <a:avLst/>
          </a:prstGeom>
          <a:solidFill>
            <a:schemeClr val="accent2"/>
          </a:solidFill>
          <a:ln w="25400" cap="flat" cmpd="sng" algn="ctr">
            <a:noFill/>
            <a:prstDash val="solid"/>
            <a:headEnd type="none" w="med" len="med"/>
            <a:tailEnd type="none" w="med" len="med"/>
          </a:ln>
          <a:effectLst/>
        </p:spPr>
        <p:txBody>
          <a:bodyPr lIns="121907" tIns="60953" rIns="121907" bIns="60953"/>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 name="橢圓 8"/>
          <p:cNvSpPr/>
          <p:nvPr/>
        </p:nvSpPr>
        <p:spPr>
          <a:xfrm>
            <a:off x="7761005" y="2767376"/>
            <a:ext cx="950256" cy="948267"/>
          </a:xfrm>
          <a:prstGeom prst="ellipse">
            <a:avLst/>
          </a:prstGeom>
          <a:solidFill>
            <a:schemeClr val="accent2"/>
          </a:solidFill>
          <a:ln w="25400" cap="flat" cmpd="sng" algn="ctr">
            <a:noFill/>
            <a:prstDash val="solid"/>
            <a:headEnd type="none" w="med" len="med"/>
            <a:tailEnd type="none" w="med" len="med"/>
          </a:ln>
          <a:effectLst/>
        </p:spPr>
        <p:txBody>
          <a:bodyPr lIns="121907" tIns="60953" rIns="121907" bIns="60953"/>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nvGrpSpPr>
          <p:cNvPr id="6" name="组合 5"/>
          <p:cNvGrpSpPr/>
          <p:nvPr/>
        </p:nvGrpSpPr>
        <p:grpSpPr>
          <a:xfrm>
            <a:off x="3871097" y="3728345"/>
            <a:ext cx="948140" cy="950383"/>
            <a:chOff x="2903097" y="2796257"/>
            <a:chExt cx="711200" cy="712787"/>
          </a:xfrm>
        </p:grpSpPr>
        <p:sp>
          <p:nvSpPr>
            <p:cNvPr id="7" name="橢圓 3"/>
            <p:cNvSpPr/>
            <p:nvPr/>
          </p:nvSpPr>
          <p:spPr>
            <a:xfrm>
              <a:off x="2903097" y="2796257"/>
              <a:ext cx="711200" cy="712787"/>
            </a:xfrm>
            <a:prstGeom prst="ellipse">
              <a:avLst/>
            </a:prstGeom>
            <a:solidFill>
              <a:schemeClr val="accent1"/>
            </a:solidFill>
            <a:ln w="25400" cap="flat" cmpd="sng" algn="ctr">
              <a:noFill/>
              <a:prstDash val="solid"/>
              <a:headEnd type="none" w="med" len="med"/>
              <a:tailEnd type="none" w="med" len="med"/>
            </a:ln>
            <a:effectLst/>
          </p:spPr>
          <p:txBody>
            <a:bodyPr/>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 name="KSO_Shape"/>
            <p:cNvSpPr/>
            <p:nvPr/>
          </p:nvSpPr>
          <p:spPr bwMode="auto">
            <a:xfrm>
              <a:off x="3028510" y="2959769"/>
              <a:ext cx="458787" cy="385763"/>
            </a:xfrm>
            <a:custGeom>
              <a:avLst/>
              <a:gdLst>
                <a:gd name="T0" fmla="*/ 1134092 w 2300288"/>
                <a:gd name="T1" fmla="*/ 968860 h 1936750"/>
                <a:gd name="T2" fmla="*/ 1214775 w 2300288"/>
                <a:gd name="T3" fmla="*/ 1049028 h 1936750"/>
                <a:gd name="T4" fmla="*/ 1216884 w 2300288"/>
                <a:gd name="T5" fmla="*/ 1064537 h 1936750"/>
                <a:gd name="T6" fmla="*/ 1151230 w 2300288"/>
                <a:gd name="T7" fmla="*/ 1136031 h 1936750"/>
                <a:gd name="T8" fmla="*/ 1182871 w 2300288"/>
                <a:gd name="T9" fmla="*/ 1247216 h 1936750"/>
                <a:gd name="T10" fmla="*/ 1204228 w 2300288"/>
                <a:gd name="T11" fmla="*/ 1413599 h 1936750"/>
                <a:gd name="T12" fmla="*/ 1046025 w 2300288"/>
                <a:gd name="T13" fmla="*/ 1361555 h 1936750"/>
                <a:gd name="T14" fmla="*/ 1071074 w 2300288"/>
                <a:gd name="T15" fmla="*/ 1209103 h 1936750"/>
                <a:gd name="T16" fmla="*/ 1033632 w 2300288"/>
                <a:gd name="T17" fmla="*/ 1075313 h 1936750"/>
                <a:gd name="T18" fmla="*/ 1028095 w 2300288"/>
                <a:gd name="T19" fmla="*/ 1060068 h 1936750"/>
                <a:gd name="T20" fmla="*/ 1033632 w 2300288"/>
                <a:gd name="T21" fmla="*/ 1045086 h 1936750"/>
                <a:gd name="T22" fmla="*/ 1116162 w 2300288"/>
                <a:gd name="T23" fmla="*/ 967020 h 1936750"/>
                <a:gd name="T24" fmla="*/ 1415999 w 2300288"/>
                <a:gd name="T25" fmla="*/ 862909 h 1936750"/>
                <a:gd name="T26" fmla="*/ 1591713 w 2300288"/>
                <a:gd name="T27" fmla="*/ 924102 h 1936750"/>
                <a:gd name="T28" fmla="*/ 1763745 w 2300288"/>
                <a:gd name="T29" fmla="*/ 983456 h 1936750"/>
                <a:gd name="T30" fmla="*/ 1808726 w 2300288"/>
                <a:gd name="T31" fmla="*/ 1009194 h 1936750"/>
                <a:gd name="T32" fmla="*/ 1836345 w 2300288"/>
                <a:gd name="T33" fmla="*/ 1041235 h 1936750"/>
                <a:gd name="T34" fmla="*/ 1870541 w 2300288"/>
                <a:gd name="T35" fmla="*/ 1114771 h 1936750"/>
                <a:gd name="T36" fmla="*/ 1893952 w 2300288"/>
                <a:gd name="T37" fmla="*/ 1212469 h 1936750"/>
                <a:gd name="T38" fmla="*/ 1905000 w 2300288"/>
                <a:gd name="T39" fmla="*/ 1335643 h 1936750"/>
                <a:gd name="T40" fmla="*/ 1899740 w 2300288"/>
                <a:gd name="T41" fmla="*/ 1362957 h 1936750"/>
                <a:gd name="T42" fmla="*/ 1874487 w 2300288"/>
                <a:gd name="T43" fmla="*/ 1383704 h 1936750"/>
                <a:gd name="T44" fmla="*/ 1781895 w 2300288"/>
                <a:gd name="T45" fmla="*/ 1418897 h 1936750"/>
                <a:gd name="T46" fmla="*/ 1625909 w 2300288"/>
                <a:gd name="T47" fmla="*/ 1447524 h 1936750"/>
                <a:gd name="T48" fmla="*/ 1404950 w 2300288"/>
                <a:gd name="T49" fmla="*/ 1464857 h 1936750"/>
                <a:gd name="T50" fmla="*/ 948915 w 2300288"/>
                <a:gd name="T51" fmla="*/ 1532887 h 1936750"/>
                <a:gd name="T52" fmla="*/ 96732 w 2300288"/>
                <a:gd name="T53" fmla="*/ 835367 h 1936750"/>
                <a:gd name="T54" fmla="*/ 1152637 w 2300288"/>
                <a:gd name="T55" fmla="*/ 1576 h 1936750"/>
                <a:gd name="T56" fmla="*/ 1203190 w 2300288"/>
                <a:gd name="T57" fmla="*/ 12613 h 1936750"/>
                <a:gd name="T58" fmla="*/ 1249793 w 2300288"/>
                <a:gd name="T59" fmla="*/ 32847 h 1936750"/>
                <a:gd name="T60" fmla="*/ 1292446 w 2300288"/>
                <a:gd name="T61" fmla="*/ 62015 h 1936750"/>
                <a:gd name="T62" fmla="*/ 1357480 w 2300288"/>
                <a:gd name="T63" fmla="*/ 134804 h 1936750"/>
                <a:gd name="T64" fmla="*/ 1402767 w 2300288"/>
                <a:gd name="T65" fmla="*/ 235972 h 1936750"/>
                <a:gd name="T66" fmla="*/ 1414352 w 2300288"/>
                <a:gd name="T67" fmla="*/ 301403 h 1936750"/>
                <a:gd name="T68" fmla="*/ 1414615 w 2300288"/>
                <a:gd name="T69" fmla="*/ 367360 h 1936750"/>
                <a:gd name="T70" fmla="*/ 1402767 w 2300288"/>
                <a:gd name="T71" fmla="*/ 444090 h 1936750"/>
                <a:gd name="T72" fmla="*/ 1379596 w 2300288"/>
                <a:gd name="T73" fmla="*/ 521346 h 1936750"/>
                <a:gd name="T74" fmla="*/ 1346158 w 2300288"/>
                <a:gd name="T75" fmla="*/ 595186 h 1936750"/>
                <a:gd name="T76" fmla="*/ 1304295 w 2300288"/>
                <a:gd name="T77" fmla="*/ 661143 h 1936750"/>
                <a:gd name="T78" fmla="*/ 1223990 w 2300288"/>
                <a:gd name="T79" fmla="*/ 866108 h 1936750"/>
                <a:gd name="T80" fmla="*/ 1146318 w 2300288"/>
                <a:gd name="T81" fmla="*/ 934430 h 1936750"/>
                <a:gd name="T82" fmla="*/ 1120778 w 2300288"/>
                <a:gd name="T83" fmla="*/ 944678 h 1936750"/>
                <a:gd name="T84" fmla="*/ 1086550 w 2300288"/>
                <a:gd name="T85" fmla="*/ 925758 h 1936750"/>
                <a:gd name="T86" fmla="*/ 993607 w 2300288"/>
                <a:gd name="T87" fmla="*/ 837202 h 1936750"/>
                <a:gd name="T88" fmla="*/ 928310 w 2300288"/>
                <a:gd name="T89" fmla="*/ 643274 h 1936750"/>
                <a:gd name="T90" fmla="*/ 888553 w 2300288"/>
                <a:gd name="T91" fmla="*/ 574427 h 1936750"/>
                <a:gd name="T92" fmla="*/ 858011 w 2300288"/>
                <a:gd name="T93" fmla="*/ 499273 h 1936750"/>
                <a:gd name="T94" fmla="*/ 837737 w 2300288"/>
                <a:gd name="T95" fmla="*/ 421754 h 1936750"/>
                <a:gd name="T96" fmla="*/ 829575 w 2300288"/>
                <a:gd name="T97" fmla="*/ 346075 h 1936750"/>
                <a:gd name="T98" fmla="*/ 832734 w 2300288"/>
                <a:gd name="T99" fmla="*/ 284848 h 1936750"/>
                <a:gd name="T100" fmla="*/ 852482 w 2300288"/>
                <a:gd name="T101" fmla="*/ 204965 h 1936750"/>
                <a:gd name="T102" fmla="*/ 905667 w 2300288"/>
                <a:gd name="T103" fmla="*/ 109840 h 1936750"/>
                <a:gd name="T104" fmla="*/ 964645 w 2300288"/>
                <a:gd name="T105" fmla="*/ 52818 h 1936750"/>
                <a:gd name="T106" fmla="*/ 1008615 w 2300288"/>
                <a:gd name="T107" fmla="*/ 26277 h 1936750"/>
                <a:gd name="T108" fmla="*/ 1056535 w 2300288"/>
                <a:gd name="T109" fmla="*/ 8671 h 1936750"/>
                <a:gd name="T110" fmla="*/ 1107614 w 2300288"/>
                <a:gd name="T111" fmla="*/ 262 h 193675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2300288" h="1936750">
                  <a:moveTo>
                    <a:pt x="1352860" y="1166813"/>
                  </a:moveTo>
                  <a:lnTo>
                    <a:pt x="1355725" y="1166813"/>
                  </a:lnTo>
                  <a:lnTo>
                    <a:pt x="1358272" y="1166813"/>
                  </a:lnTo>
                  <a:lnTo>
                    <a:pt x="1361456" y="1167131"/>
                  </a:lnTo>
                  <a:lnTo>
                    <a:pt x="1364003" y="1168083"/>
                  </a:lnTo>
                  <a:lnTo>
                    <a:pt x="1366869" y="1168718"/>
                  </a:lnTo>
                  <a:lnTo>
                    <a:pt x="1369416" y="1170306"/>
                  </a:lnTo>
                  <a:lnTo>
                    <a:pt x="1371644" y="1171258"/>
                  </a:lnTo>
                  <a:lnTo>
                    <a:pt x="1374192" y="1173163"/>
                  </a:lnTo>
                  <a:lnTo>
                    <a:pt x="1376420" y="1175386"/>
                  </a:lnTo>
                  <a:lnTo>
                    <a:pt x="1461429" y="1260158"/>
                  </a:lnTo>
                  <a:lnTo>
                    <a:pt x="1463339" y="1262381"/>
                  </a:lnTo>
                  <a:lnTo>
                    <a:pt x="1465249" y="1264603"/>
                  </a:lnTo>
                  <a:lnTo>
                    <a:pt x="1466841" y="1267143"/>
                  </a:lnTo>
                  <a:lnTo>
                    <a:pt x="1467797" y="1269683"/>
                  </a:lnTo>
                  <a:lnTo>
                    <a:pt x="1469070" y="1272223"/>
                  </a:lnTo>
                  <a:lnTo>
                    <a:pt x="1469388" y="1275081"/>
                  </a:lnTo>
                  <a:lnTo>
                    <a:pt x="1469707" y="1277938"/>
                  </a:lnTo>
                  <a:lnTo>
                    <a:pt x="1470025" y="1280478"/>
                  </a:lnTo>
                  <a:lnTo>
                    <a:pt x="1469707" y="1283336"/>
                  </a:lnTo>
                  <a:lnTo>
                    <a:pt x="1469388" y="1285876"/>
                  </a:lnTo>
                  <a:lnTo>
                    <a:pt x="1469070" y="1289051"/>
                  </a:lnTo>
                  <a:lnTo>
                    <a:pt x="1467797" y="1291591"/>
                  </a:lnTo>
                  <a:lnTo>
                    <a:pt x="1466841" y="1294131"/>
                  </a:lnTo>
                  <a:lnTo>
                    <a:pt x="1465249" y="1296671"/>
                  </a:lnTo>
                  <a:lnTo>
                    <a:pt x="1463339" y="1298893"/>
                  </a:lnTo>
                  <a:lnTo>
                    <a:pt x="1461429" y="1301116"/>
                  </a:lnTo>
                  <a:lnTo>
                    <a:pt x="1390111" y="1372236"/>
                  </a:lnTo>
                  <a:lnTo>
                    <a:pt x="1396160" y="1386206"/>
                  </a:lnTo>
                  <a:lnTo>
                    <a:pt x="1401573" y="1402081"/>
                  </a:lnTo>
                  <a:lnTo>
                    <a:pt x="1407304" y="1420178"/>
                  </a:lnTo>
                  <a:lnTo>
                    <a:pt x="1412716" y="1439228"/>
                  </a:lnTo>
                  <a:lnTo>
                    <a:pt x="1418447" y="1460501"/>
                  </a:lnTo>
                  <a:lnTo>
                    <a:pt x="1423541" y="1483043"/>
                  </a:lnTo>
                  <a:lnTo>
                    <a:pt x="1428317" y="1506538"/>
                  </a:lnTo>
                  <a:lnTo>
                    <a:pt x="1433093" y="1531938"/>
                  </a:lnTo>
                  <a:lnTo>
                    <a:pt x="1437550" y="1558608"/>
                  </a:lnTo>
                  <a:lnTo>
                    <a:pt x="1441689" y="1586231"/>
                  </a:lnTo>
                  <a:lnTo>
                    <a:pt x="1445191" y="1614806"/>
                  </a:lnTo>
                  <a:lnTo>
                    <a:pt x="1448693" y="1644651"/>
                  </a:lnTo>
                  <a:lnTo>
                    <a:pt x="1451559" y="1675448"/>
                  </a:lnTo>
                  <a:lnTo>
                    <a:pt x="1454106" y="1707516"/>
                  </a:lnTo>
                  <a:lnTo>
                    <a:pt x="1456016" y="1739901"/>
                  </a:lnTo>
                  <a:lnTo>
                    <a:pt x="1457608" y="1773238"/>
                  </a:lnTo>
                  <a:lnTo>
                    <a:pt x="1254161" y="1773238"/>
                  </a:lnTo>
                  <a:lnTo>
                    <a:pt x="1255753" y="1739901"/>
                  </a:lnTo>
                  <a:lnTo>
                    <a:pt x="1257344" y="1707516"/>
                  </a:lnTo>
                  <a:lnTo>
                    <a:pt x="1260210" y="1675448"/>
                  </a:lnTo>
                  <a:lnTo>
                    <a:pt x="1263075" y="1644651"/>
                  </a:lnTo>
                  <a:lnTo>
                    <a:pt x="1266259" y="1614806"/>
                  </a:lnTo>
                  <a:lnTo>
                    <a:pt x="1270080" y="1586231"/>
                  </a:lnTo>
                  <a:lnTo>
                    <a:pt x="1274219" y="1558608"/>
                  </a:lnTo>
                  <a:lnTo>
                    <a:pt x="1278676" y="1531938"/>
                  </a:lnTo>
                  <a:lnTo>
                    <a:pt x="1283452" y="1506538"/>
                  </a:lnTo>
                  <a:lnTo>
                    <a:pt x="1288228" y="1483043"/>
                  </a:lnTo>
                  <a:lnTo>
                    <a:pt x="1293322" y="1460501"/>
                  </a:lnTo>
                  <a:lnTo>
                    <a:pt x="1298734" y="1439228"/>
                  </a:lnTo>
                  <a:lnTo>
                    <a:pt x="1304465" y="1419861"/>
                  </a:lnTo>
                  <a:lnTo>
                    <a:pt x="1309878" y="1402081"/>
                  </a:lnTo>
                  <a:lnTo>
                    <a:pt x="1315609" y="1386206"/>
                  </a:lnTo>
                  <a:lnTo>
                    <a:pt x="1321340" y="1371918"/>
                  </a:lnTo>
                  <a:lnTo>
                    <a:pt x="1250022" y="1301116"/>
                  </a:lnTo>
                  <a:lnTo>
                    <a:pt x="1248111" y="1298893"/>
                  </a:lnTo>
                  <a:lnTo>
                    <a:pt x="1246519" y="1296671"/>
                  </a:lnTo>
                  <a:lnTo>
                    <a:pt x="1244927" y="1294131"/>
                  </a:lnTo>
                  <a:lnTo>
                    <a:pt x="1243654" y="1291591"/>
                  </a:lnTo>
                  <a:lnTo>
                    <a:pt x="1242699" y="1289051"/>
                  </a:lnTo>
                  <a:lnTo>
                    <a:pt x="1242380" y="1285876"/>
                  </a:lnTo>
                  <a:lnTo>
                    <a:pt x="1242062" y="1283336"/>
                  </a:lnTo>
                  <a:lnTo>
                    <a:pt x="1241425" y="1280478"/>
                  </a:lnTo>
                  <a:lnTo>
                    <a:pt x="1242062" y="1277938"/>
                  </a:lnTo>
                  <a:lnTo>
                    <a:pt x="1242380" y="1275081"/>
                  </a:lnTo>
                  <a:lnTo>
                    <a:pt x="1243017" y="1272223"/>
                  </a:lnTo>
                  <a:lnTo>
                    <a:pt x="1243654" y="1269683"/>
                  </a:lnTo>
                  <a:lnTo>
                    <a:pt x="1244927" y="1267143"/>
                  </a:lnTo>
                  <a:lnTo>
                    <a:pt x="1246519" y="1264603"/>
                  </a:lnTo>
                  <a:lnTo>
                    <a:pt x="1248111" y="1262381"/>
                  </a:lnTo>
                  <a:lnTo>
                    <a:pt x="1250340" y="1260158"/>
                  </a:lnTo>
                  <a:lnTo>
                    <a:pt x="1335030" y="1175386"/>
                  </a:lnTo>
                  <a:lnTo>
                    <a:pt x="1337259" y="1173163"/>
                  </a:lnTo>
                  <a:lnTo>
                    <a:pt x="1339806" y="1171258"/>
                  </a:lnTo>
                  <a:lnTo>
                    <a:pt x="1342035" y="1170306"/>
                  </a:lnTo>
                  <a:lnTo>
                    <a:pt x="1344582" y="1168718"/>
                  </a:lnTo>
                  <a:lnTo>
                    <a:pt x="1347766" y="1168083"/>
                  </a:lnTo>
                  <a:lnTo>
                    <a:pt x="1350313" y="1167131"/>
                  </a:lnTo>
                  <a:lnTo>
                    <a:pt x="1352860" y="1166813"/>
                  </a:lnTo>
                  <a:close/>
                  <a:moveTo>
                    <a:pt x="1634223" y="1009650"/>
                  </a:moveTo>
                  <a:lnTo>
                    <a:pt x="1652963" y="1018533"/>
                  </a:lnTo>
                  <a:lnTo>
                    <a:pt x="1672339" y="1027098"/>
                  </a:lnTo>
                  <a:lnTo>
                    <a:pt x="1691079" y="1034712"/>
                  </a:lnTo>
                  <a:lnTo>
                    <a:pt x="1709819" y="1042326"/>
                  </a:lnTo>
                  <a:lnTo>
                    <a:pt x="1728241" y="1049939"/>
                  </a:lnTo>
                  <a:lnTo>
                    <a:pt x="1746663" y="1057236"/>
                  </a:lnTo>
                  <a:lnTo>
                    <a:pt x="1783191" y="1070560"/>
                  </a:lnTo>
                  <a:lnTo>
                    <a:pt x="1819083" y="1082932"/>
                  </a:lnTo>
                  <a:lnTo>
                    <a:pt x="1854022" y="1094670"/>
                  </a:lnTo>
                  <a:lnTo>
                    <a:pt x="1888325" y="1105773"/>
                  </a:lnTo>
                  <a:lnTo>
                    <a:pt x="1921994" y="1116242"/>
                  </a:lnTo>
                  <a:lnTo>
                    <a:pt x="1986155" y="1136545"/>
                  </a:lnTo>
                  <a:lnTo>
                    <a:pt x="2017282" y="1146379"/>
                  </a:lnTo>
                  <a:lnTo>
                    <a:pt x="2046821" y="1156213"/>
                  </a:lnTo>
                  <a:lnTo>
                    <a:pt x="2075408" y="1166682"/>
                  </a:lnTo>
                  <a:lnTo>
                    <a:pt x="2103042" y="1176834"/>
                  </a:lnTo>
                  <a:lnTo>
                    <a:pt x="2116700" y="1182544"/>
                  </a:lnTo>
                  <a:lnTo>
                    <a:pt x="2129722" y="1187937"/>
                  </a:lnTo>
                  <a:lnTo>
                    <a:pt x="2142427" y="1193965"/>
                  </a:lnTo>
                  <a:lnTo>
                    <a:pt x="2155132" y="1199675"/>
                  </a:lnTo>
                  <a:lnTo>
                    <a:pt x="2161167" y="1203164"/>
                  </a:lnTo>
                  <a:lnTo>
                    <a:pt x="2166885" y="1206337"/>
                  </a:lnTo>
                  <a:lnTo>
                    <a:pt x="2172920" y="1210461"/>
                  </a:lnTo>
                  <a:lnTo>
                    <a:pt x="2178319" y="1214585"/>
                  </a:lnTo>
                  <a:lnTo>
                    <a:pt x="2184037" y="1219026"/>
                  </a:lnTo>
                  <a:lnTo>
                    <a:pt x="2189119" y="1223785"/>
                  </a:lnTo>
                  <a:lnTo>
                    <a:pt x="2194201" y="1228861"/>
                  </a:lnTo>
                  <a:lnTo>
                    <a:pt x="2198965" y="1233936"/>
                  </a:lnTo>
                  <a:lnTo>
                    <a:pt x="2203729" y="1239647"/>
                  </a:lnTo>
                  <a:lnTo>
                    <a:pt x="2208494" y="1245357"/>
                  </a:lnTo>
                  <a:lnTo>
                    <a:pt x="2212941" y="1251384"/>
                  </a:lnTo>
                  <a:lnTo>
                    <a:pt x="2217387" y="1257729"/>
                  </a:lnTo>
                  <a:lnTo>
                    <a:pt x="2221517" y="1264391"/>
                  </a:lnTo>
                  <a:lnTo>
                    <a:pt x="2225646" y="1271053"/>
                  </a:lnTo>
                  <a:lnTo>
                    <a:pt x="2233269" y="1285011"/>
                  </a:lnTo>
                  <a:lnTo>
                    <a:pt x="2240257" y="1299287"/>
                  </a:lnTo>
                  <a:lnTo>
                    <a:pt x="2246927" y="1314832"/>
                  </a:lnTo>
                  <a:lnTo>
                    <a:pt x="2253279" y="1330693"/>
                  </a:lnTo>
                  <a:lnTo>
                    <a:pt x="2258679" y="1346555"/>
                  </a:lnTo>
                  <a:lnTo>
                    <a:pt x="2264079" y="1363052"/>
                  </a:lnTo>
                  <a:lnTo>
                    <a:pt x="2268843" y="1379865"/>
                  </a:lnTo>
                  <a:lnTo>
                    <a:pt x="2273290" y="1396996"/>
                  </a:lnTo>
                  <a:lnTo>
                    <a:pt x="2277101" y="1413809"/>
                  </a:lnTo>
                  <a:lnTo>
                    <a:pt x="2280595" y="1430940"/>
                  </a:lnTo>
                  <a:lnTo>
                    <a:pt x="2283772" y="1447754"/>
                  </a:lnTo>
                  <a:lnTo>
                    <a:pt x="2286948" y="1464567"/>
                  </a:lnTo>
                  <a:lnTo>
                    <a:pt x="2288854" y="1481381"/>
                  </a:lnTo>
                  <a:lnTo>
                    <a:pt x="2291077" y="1497243"/>
                  </a:lnTo>
                  <a:lnTo>
                    <a:pt x="2293300" y="1513104"/>
                  </a:lnTo>
                  <a:lnTo>
                    <a:pt x="2296477" y="1542925"/>
                  </a:lnTo>
                  <a:lnTo>
                    <a:pt x="2298382" y="1570207"/>
                  </a:lnTo>
                  <a:lnTo>
                    <a:pt x="2299653" y="1593682"/>
                  </a:lnTo>
                  <a:lnTo>
                    <a:pt x="2300288" y="1613351"/>
                  </a:lnTo>
                  <a:lnTo>
                    <a:pt x="2300288" y="1627944"/>
                  </a:lnTo>
                  <a:lnTo>
                    <a:pt x="2300288" y="1630799"/>
                  </a:lnTo>
                  <a:lnTo>
                    <a:pt x="2299653" y="1633971"/>
                  </a:lnTo>
                  <a:lnTo>
                    <a:pt x="2299018" y="1636827"/>
                  </a:lnTo>
                  <a:lnTo>
                    <a:pt x="2297430" y="1639999"/>
                  </a:lnTo>
                  <a:lnTo>
                    <a:pt x="2296159" y="1643171"/>
                  </a:lnTo>
                  <a:lnTo>
                    <a:pt x="2293936" y="1646344"/>
                  </a:lnTo>
                  <a:lnTo>
                    <a:pt x="2291077" y="1649199"/>
                  </a:lnTo>
                  <a:lnTo>
                    <a:pt x="2288536" y="1652688"/>
                  </a:lnTo>
                  <a:lnTo>
                    <a:pt x="2285360" y="1655544"/>
                  </a:lnTo>
                  <a:lnTo>
                    <a:pt x="2281548" y="1659033"/>
                  </a:lnTo>
                  <a:lnTo>
                    <a:pt x="2278054" y="1661888"/>
                  </a:lnTo>
                  <a:lnTo>
                    <a:pt x="2273608" y="1665061"/>
                  </a:lnTo>
                  <a:lnTo>
                    <a:pt x="2263443" y="1671405"/>
                  </a:lnTo>
                  <a:lnTo>
                    <a:pt x="2252644" y="1677750"/>
                  </a:lnTo>
                  <a:lnTo>
                    <a:pt x="2239621" y="1684095"/>
                  </a:lnTo>
                  <a:lnTo>
                    <a:pt x="2225328" y="1690122"/>
                  </a:lnTo>
                  <a:lnTo>
                    <a:pt x="2208811" y="1696150"/>
                  </a:lnTo>
                  <a:lnTo>
                    <a:pt x="2191660" y="1701860"/>
                  </a:lnTo>
                  <a:lnTo>
                    <a:pt x="2172602" y="1707888"/>
                  </a:lnTo>
                  <a:lnTo>
                    <a:pt x="2151639" y="1713915"/>
                  </a:lnTo>
                  <a:lnTo>
                    <a:pt x="2129722" y="1719308"/>
                  </a:lnTo>
                  <a:lnTo>
                    <a:pt x="2105900" y="1724384"/>
                  </a:lnTo>
                  <a:lnTo>
                    <a:pt x="2080490" y="1730094"/>
                  </a:lnTo>
                  <a:lnTo>
                    <a:pt x="2053809" y="1734853"/>
                  </a:lnTo>
                  <a:lnTo>
                    <a:pt x="2025223" y="1739611"/>
                  </a:lnTo>
                  <a:lnTo>
                    <a:pt x="1995048" y="1744052"/>
                  </a:lnTo>
                  <a:lnTo>
                    <a:pt x="1963285" y="1748494"/>
                  </a:lnTo>
                  <a:lnTo>
                    <a:pt x="1930252" y="1752618"/>
                  </a:lnTo>
                  <a:lnTo>
                    <a:pt x="1895313" y="1756107"/>
                  </a:lnTo>
                  <a:lnTo>
                    <a:pt x="1858786" y="1759597"/>
                  </a:lnTo>
                  <a:lnTo>
                    <a:pt x="1820671" y="1762452"/>
                  </a:lnTo>
                  <a:lnTo>
                    <a:pt x="1780967" y="1765307"/>
                  </a:lnTo>
                  <a:lnTo>
                    <a:pt x="1739676" y="1767528"/>
                  </a:lnTo>
                  <a:lnTo>
                    <a:pt x="1696478" y="1769431"/>
                  </a:lnTo>
                  <a:lnTo>
                    <a:pt x="1652011" y="1771335"/>
                  </a:lnTo>
                  <a:lnTo>
                    <a:pt x="1605955" y="1772287"/>
                  </a:lnTo>
                  <a:lnTo>
                    <a:pt x="1557993" y="1773238"/>
                  </a:lnTo>
                  <a:lnTo>
                    <a:pt x="1508125" y="1773238"/>
                  </a:lnTo>
                  <a:lnTo>
                    <a:pt x="1634223" y="1009650"/>
                  </a:lnTo>
                  <a:close/>
                  <a:moveTo>
                    <a:pt x="969658" y="942975"/>
                  </a:moveTo>
                  <a:lnTo>
                    <a:pt x="1145815" y="1851606"/>
                  </a:lnTo>
                  <a:lnTo>
                    <a:pt x="1263254" y="1851606"/>
                  </a:lnTo>
                  <a:lnTo>
                    <a:pt x="2020888" y="1851606"/>
                  </a:lnTo>
                  <a:lnTo>
                    <a:pt x="2020888" y="1936750"/>
                  </a:lnTo>
                  <a:lnTo>
                    <a:pt x="1163907" y="1936750"/>
                  </a:lnTo>
                  <a:lnTo>
                    <a:pt x="194249" y="1936750"/>
                  </a:lnTo>
                  <a:lnTo>
                    <a:pt x="0" y="1009057"/>
                  </a:lnTo>
                  <a:lnTo>
                    <a:pt x="116804" y="1009057"/>
                  </a:lnTo>
                  <a:lnTo>
                    <a:pt x="969658" y="942975"/>
                  </a:lnTo>
                  <a:close/>
                  <a:moveTo>
                    <a:pt x="1346346" y="0"/>
                  </a:moveTo>
                  <a:lnTo>
                    <a:pt x="1355566" y="0"/>
                  </a:lnTo>
                  <a:lnTo>
                    <a:pt x="1364786" y="0"/>
                  </a:lnTo>
                  <a:lnTo>
                    <a:pt x="1373688" y="317"/>
                  </a:lnTo>
                  <a:lnTo>
                    <a:pt x="1382908" y="952"/>
                  </a:lnTo>
                  <a:lnTo>
                    <a:pt x="1391810" y="1904"/>
                  </a:lnTo>
                  <a:lnTo>
                    <a:pt x="1400712" y="3174"/>
                  </a:lnTo>
                  <a:lnTo>
                    <a:pt x="1409613" y="4444"/>
                  </a:lnTo>
                  <a:lnTo>
                    <a:pt x="1418515" y="6348"/>
                  </a:lnTo>
                  <a:lnTo>
                    <a:pt x="1426782" y="8252"/>
                  </a:lnTo>
                  <a:lnTo>
                    <a:pt x="1435684" y="10474"/>
                  </a:lnTo>
                  <a:lnTo>
                    <a:pt x="1444268" y="12379"/>
                  </a:lnTo>
                  <a:lnTo>
                    <a:pt x="1452852" y="15236"/>
                  </a:lnTo>
                  <a:lnTo>
                    <a:pt x="1460800" y="18092"/>
                  </a:lnTo>
                  <a:lnTo>
                    <a:pt x="1469384" y="21266"/>
                  </a:lnTo>
                  <a:lnTo>
                    <a:pt x="1477650" y="24758"/>
                  </a:lnTo>
                  <a:lnTo>
                    <a:pt x="1485598" y="27932"/>
                  </a:lnTo>
                  <a:lnTo>
                    <a:pt x="1493228" y="31741"/>
                  </a:lnTo>
                  <a:lnTo>
                    <a:pt x="1501495" y="35867"/>
                  </a:lnTo>
                  <a:lnTo>
                    <a:pt x="1509125" y="39676"/>
                  </a:lnTo>
                  <a:lnTo>
                    <a:pt x="1517073" y="44120"/>
                  </a:lnTo>
                  <a:lnTo>
                    <a:pt x="1524385" y="48881"/>
                  </a:lnTo>
                  <a:lnTo>
                    <a:pt x="1531698" y="53960"/>
                  </a:lnTo>
                  <a:lnTo>
                    <a:pt x="1539010" y="58721"/>
                  </a:lnTo>
                  <a:lnTo>
                    <a:pt x="1546640" y="63800"/>
                  </a:lnTo>
                  <a:lnTo>
                    <a:pt x="1553635" y="69196"/>
                  </a:lnTo>
                  <a:lnTo>
                    <a:pt x="1560629" y="74909"/>
                  </a:lnTo>
                  <a:lnTo>
                    <a:pt x="1567624" y="80305"/>
                  </a:lnTo>
                  <a:lnTo>
                    <a:pt x="1580976" y="92684"/>
                  </a:lnTo>
                  <a:lnTo>
                    <a:pt x="1593694" y="105380"/>
                  </a:lnTo>
                  <a:lnTo>
                    <a:pt x="1606093" y="118712"/>
                  </a:lnTo>
                  <a:lnTo>
                    <a:pt x="1617856" y="132678"/>
                  </a:lnTo>
                  <a:lnTo>
                    <a:pt x="1628984" y="147596"/>
                  </a:lnTo>
                  <a:lnTo>
                    <a:pt x="1639157" y="162832"/>
                  </a:lnTo>
                  <a:lnTo>
                    <a:pt x="1649331" y="178703"/>
                  </a:lnTo>
                  <a:lnTo>
                    <a:pt x="1658551" y="195525"/>
                  </a:lnTo>
                  <a:lnTo>
                    <a:pt x="1666817" y="212348"/>
                  </a:lnTo>
                  <a:lnTo>
                    <a:pt x="1674765" y="229806"/>
                  </a:lnTo>
                  <a:lnTo>
                    <a:pt x="1682078" y="247581"/>
                  </a:lnTo>
                  <a:lnTo>
                    <a:pt x="1688436" y="266308"/>
                  </a:lnTo>
                  <a:lnTo>
                    <a:pt x="1693841" y="285036"/>
                  </a:lnTo>
                  <a:lnTo>
                    <a:pt x="1698610" y="304080"/>
                  </a:lnTo>
                  <a:lnTo>
                    <a:pt x="1700517" y="314237"/>
                  </a:lnTo>
                  <a:lnTo>
                    <a:pt x="1702743" y="324077"/>
                  </a:lnTo>
                  <a:lnTo>
                    <a:pt x="1704332" y="333917"/>
                  </a:lnTo>
                  <a:lnTo>
                    <a:pt x="1705604" y="344074"/>
                  </a:lnTo>
                  <a:lnTo>
                    <a:pt x="1706876" y="353914"/>
                  </a:lnTo>
                  <a:lnTo>
                    <a:pt x="1707830" y="364071"/>
                  </a:lnTo>
                  <a:lnTo>
                    <a:pt x="1708466" y="374546"/>
                  </a:lnTo>
                  <a:lnTo>
                    <a:pt x="1709419" y="385020"/>
                  </a:lnTo>
                  <a:lnTo>
                    <a:pt x="1709737" y="395178"/>
                  </a:lnTo>
                  <a:lnTo>
                    <a:pt x="1709737" y="405652"/>
                  </a:lnTo>
                  <a:lnTo>
                    <a:pt x="1709737" y="418031"/>
                  </a:lnTo>
                  <a:lnTo>
                    <a:pt x="1709101" y="431045"/>
                  </a:lnTo>
                  <a:lnTo>
                    <a:pt x="1708148" y="443742"/>
                  </a:lnTo>
                  <a:lnTo>
                    <a:pt x="1707194" y="456755"/>
                  </a:lnTo>
                  <a:lnTo>
                    <a:pt x="1705604" y="470087"/>
                  </a:lnTo>
                  <a:lnTo>
                    <a:pt x="1703697" y="482783"/>
                  </a:lnTo>
                  <a:lnTo>
                    <a:pt x="1702107" y="496114"/>
                  </a:lnTo>
                  <a:lnTo>
                    <a:pt x="1699881" y="509446"/>
                  </a:lnTo>
                  <a:lnTo>
                    <a:pt x="1696702" y="522777"/>
                  </a:lnTo>
                  <a:lnTo>
                    <a:pt x="1693841" y="536426"/>
                  </a:lnTo>
                  <a:lnTo>
                    <a:pt x="1690979" y="549757"/>
                  </a:lnTo>
                  <a:lnTo>
                    <a:pt x="1687164" y="562771"/>
                  </a:lnTo>
                  <a:lnTo>
                    <a:pt x="1683667" y="576420"/>
                  </a:lnTo>
                  <a:lnTo>
                    <a:pt x="1679534" y="589751"/>
                  </a:lnTo>
                  <a:lnTo>
                    <a:pt x="1675401" y="603082"/>
                  </a:lnTo>
                  <a:lnTo>
                    <a:pt x="1670632" y="616414"/>
                  </a:lnTo>
                  <a:lnTo>
                    <a:pt x="1665863" y="629745"/>
                  </a:lnTo>
                  <a:lnTo>
                    <a:pt x="1661094" y="642441"/>
                  </a:lnTo>
                  <a:lnTo>
                    <a:pt x="1655372" y="655773"/>
                  </a:lnTo>
                  <a:lnTo>
                    <a:pt x="1650285" y="668787"/>
                  </a:lnTo>
                  <a:lnTo>
                    <a:pt x="1644244" y="681166"/>
                  </a:lnTo>
                  <a:lnTo>
                    <a:pt x="1638521" y="693862"/>
                  </a:lnTo>
                  <a:lnTo>
                    <a:pt x="1632163" y="706241"/>
                  </a:lnTo>
                  <a:lnTo>
                    <a:pt x="1625486" y="718938"/>
                  </a:lnTo>
                  <a:lnTo>
                    <a:pt x="1618810" y="730682"/>
                  </a:lnTo>
                  <a:lnTo>
                    <a:pt x="1612133" y="742744"/>
                  </a:lnTo>
                  <a:lnTo>
                    <a:pt x="1605139" y="754170"/>
                  </a:lnTo>
                  <a:lnTo>
                    <a:pt x="1597827" y="765597"/>
                  </a:lnTo>
                  <a:lnTo>
                    <a:pt x="1590514" y="777024"/>
                  </a:lnTo>
                  <a:lnTo>
                    <a:pt x="1582566" y="787816"/>
                  </a:lnTo>
                  <a:lnTo>
                    <a:pt x="1574936" y="798608"/>
                  </a:lnTo>
                  <a:lnTo>
                    <a:pt x="1566988" y="808765"/>
                  </a:lnTo>
                  <a:lnTo>
                    <a:pt x="1566988" y="950966"/>
                  </a:lnTo>
                  <a:lnTo>
                    <a:pt x="1559357" y="959219"/>
                  </a:lnTo>
                  <a:lnTo>
                    <a:pt x="1539964" y="980485"/>
                  </a:lnTo>
                  <a:lnTo>
                    <a:pt x="1511350" y="1011274"/>
                  </a:lnTo>
                  <a:lnTo>
                    <a:pt x="1495136" y="1028415"/>
                  </a:lnTo>
                  <a:lnTo>
                    <a:pt x="1477968" y="1046190"/>
                  </a:lnTo>
                  <a:lnTo>
                    <a:pt x="1459846" y="1063965"/>
                  </a:lnTo>
                  <a:lnTo>
                    <a:pt x="1441724" y="1081105"/>
                  </a:lnTo>
                  <a:lnTo>
                    <a:pt x="1423920" y="1096976"/>
                  </a:lnTo>
                  <a:lnTo>
                    <a:pt x="1407388" y="1111576"/>
                  </a:lnTo>
                  <a:lnTo>
                    <a:pt x="1399122" y="1118242"/>
                  </a:lnTo>
                  <a:lnTo>
                    <a:pt x="1391492" y="1123638"/>
                  </a:lnTo>
                  <a:lnTo>
                    <a:pt x="1384179" y="1128717"/>
                  </a:lnTo>
                  <a:lnTo>
                    <a:pt x="1377503" y="1133160"/>
                  </a:lnTo>
                  <a:lnTo>
                    <a:pt x="1371144" y="1136652"/>
                  </a:lnTo>
                  <a:lnTo>
                    <a:pt x="1365104" y="1139191"/>
                  </a:lnTo>
                  <a:lnTo>
                    <a:pt x="1360017" y="1140461"/>
                  </a:lnTo>
                  <a:lnTo>
                    <a:pt x="1357791" y="1141096"/>
                  </a:lnTo>
                  <a:lnTo>
                    <a:pt x="1355566" y="1141413"/>
                  </a:lnTo>
                  <a:lnTo>
                    <a:pt x="1353340" y="1141096"/>
                  </a:lnTo>
                  <a:lnTo>
                    <a:pt x="1351115" y="1140461"/>
                  </a:lnTo>
                  <a:lnTo>
                    <a:pt x="1346028" y="1139191"/>
                  </a:lnTo>
                  <a:lnTo>
                    <a:pt x="1340305" y="1136652"/>
                  </a:lnTo>
                  <a:lnTo>
                    <a:pt x="1333947" y="1133160"/>
                  </a:lnTo>
                  <a:lnTo>
                    <a:pt x="1327270" y="1128717"/>
                  </a:lnTo>
                  <a:lnTo>
                    <a:pt x="1319958" y="1123638"/>
                  </a:lnTo>
                  <a:lnTo>
                    <a:pt x="1312010" y="1118242"/>
                  </a:lnTo>
                  <a:lnTo>
                    <a:pt x="1304061" y="1111576"/>
                  </a:lnTo>
                  <a:lnTo>
                    <a:pt x="1287211" y="1096976"/>
                  </a:lnTo>
                  <a:lnTo>
                    <a:pt x="1269725" y="1081105"/>
                  </a:lnTo>
                  <a:lnTo>
                    <a:pt x="1251603" y="1063965"/>
                  </a:lnTo>
                  <a:lnTo>
                    <a:pt x="1233482" y="1046190"/>
                  </a:lnTo>
                  <a:lnTo>
                    <a:pt x="1215996" y="1028415"/>
                  </a:lnTo>
                  <a:lnTo>
                    <a:pt x="1199781" y="1011274"/>
                  </a:lnTo>
                  <a:lnTo>
                    <a:pt x="1171486" y="980485"/>
                  </a:lnTo>
                  <a:lnTo>
                    <a:pt x="1151774" y="959219"/>
                  </a:lnTo>
                  <a:lnTo>
                    <a:pt x="1144462" y="950966"/>
                  </a:lnTo>
                  <a:lnTo>
                    <a:pt x="1144462" y="808765"/>
                  </a:lnTo>
                  <a:lnTo>
                    <a:pt x="1136196" y="798608"/>
                  </a:lnTo>
                  <a:lnTo>
                    <a:pt x="1128565" y="787816"/>
                  </a:lnTo>
                  <a:lnTo>
                    <a:pt x="1120935" y="777024"/>
                  </a:lnTo>
                  <a:lnTo>
                    <a:pt x="1113305" y="765597"/>
                  </a:lnTo>
                  <a:lnTo>
                    <a:pt x="1105993" y="754170"/>
                  </a:lnTo>
                  <a:lnTo>
                    <a:pt x="1098998" y="742744"/>
                  </a:lnTo>
                  <a:lnTo>
                    <a:pt x="1092322" y="730682"/>
                  </a:lnTo>
                  <a:lnTo>
                    <a:pt x="1085645" y="718938"/>
                  </a:lnTo>
                  <a:lnTo>
                    <a:pt x="1078969" y="706241"/>
                  </a:lnTo>
                  <a:lnTo>
                    <a:pt x="1072928" y="693862"/>
                  </a:lnTo>
                  <a:lnTo>
                    <a:pt x="1066887" y="681166"/>
                  </a:lnTo>
                  <a:lnTo>
                    <a:pt x="1061165" y="668787"/>
                  </a:lnTo>
                  <a:lnTo>
                    <a:pt x="1055442" y="655773"/>
                  </a:lnTo>
                  <a:lnTo>
                    <a:pt x="1050355" y="642441"/>
                  </a:lnTo>
                  <a:lnTo>
                    <a:pt x="1045268" y="629745"/>
                  </a:lnTo>
                  <a:lnTo>
                    <a:pt x="1040499" y="616414"/>
                  </a:lnTo>
                  <a:lnTo>
                    <a:pt x="1036048" y="603082"/>
                  </a:lnTo>
                  <a:lnTo>
                    <a:pt x="1031915" y="589751"/>
                  </a:lnTo>
                  <a:lnTo>
                    <a:pt x="1027782" y="576420"/>
                  </a:lnTo>
                  <a:lnTo>
                    <a:pt x="1023967" y="562771"/>
                  </a:lnTo>
                  <a:lnTo>
                    <a:pt x="1020470" y="549757"/>
                  </a:lnTo>
                  <a:lnTo>
                    <a:pt x="1016973" y="536426"/>
                  </a:lnTo>
                  <a:lnTo>
                    <a:pt x="1014429" y="522777"/>
                  </a:lnTo>
                  <a:lnTo>
                    <a:pt x="1011568" y="509446"/>
                  </a:lnTo>
                  <a:lnTo>
                    <a:pt x="1009343" y="496114"/>
                  </a:lnTo>
                  <a:lnTo>
                    <a:pt x="1007435" y="482783"/>
                  </a:lnTo>
                  <a:lnTo>
                    <a:pt x="1005527" y="470087"/>
                  </a:lnTo>
                  <a:lnTo>
                    <a:pt x="1004256" y="456755"/>
                  </a:lnTo>
                  <a:lnTo>
                    <a:pt x="1002984" y="443742"/>
                  </a:lnTo>
                  <a:lnTo>
                    <a:pt x="1002348" y="431045"/>
                  </a:lnTo>
                  <a:lnTo>
                    <a:pt x="1001712" y="418031"/>
                  </a:lnTo>
                  <a:lnTo>
                    <a:pt x="1001712" y="405652"/>
                  </a:lnTo>
                  <a:lnTo>
                    <a:pt x="1001712" y="395178"/>
                  </a:lnTo>
                  <a:lnTo>
                    <a:pt x="1002030" y="385020"/>
                  </a:lnTo>
                  <a:lnTo>
                    <a:pt x="1002666" y="374546"/>
                  </a:lnTo>
                  <a:lnTo>
                    <a:pt x="1003302" y="364071"/>
                  </a:lnTo>
                  <a:lnTo>
                    <a:pt x="1004574" y="353914"/>
                  </a:lnTo>
                  <a:lnTo>
                    <a:pt x="1005527" y="344074"/>
                  </a:lnTo>
                  <a:lnTo>
                    <a:pt x="1007117" y="333917"/>
                  </a:lnTo>
                  <a:lnTo>
                    <a:pt x="1008707" y="324077"/>
                  </a:lnTo>
                  <a:lnTo>
                    <a:pt x="1010296" y="314237"/>
                  </a:lnTo>
                  <a:lnTo>
                    <a:pt x="1012522" y="304080"/>
                  </a:lnTo>
                  <a:lnTo>
                    <a:pt x="1017609" y="285036"/>
                  </a:lnTo>
                  <a:lnTo>
                    <a:pt x="1023013" y="266308"/>
                  </a:lnTo>
                  <a:lnTo>
                    <a:pt x="1029372" y="247581"/>
                  </a:lnTo>
                  <a:lnTo>
                    <a:pt x="1036366" y="229806"/>
                  </a:lnTo>
                  <a:lnTo>
                    <a:pt x="1044315" y="212348"/>
                  </a:lnTo>
                  <a:lnTo>
                    <a:pt x="1052899" y="195525"/>
                  </a:lnTo>
                  <a:lnTo>
                    <a:pt x="1062119" y="178703"/>
                  </a:lnTo>
                  <a:lnTo>
                    <a:pt x="1071656" y="162832"/>
                  </a:lnTo>
                  <a:lnTo>
                    <a:pt x="1082466" y="147596"/>
                  </a:lnTo>
                  <a:lnTo>
                    <a:pt x="1093593" y="132678"/>
                  </a:lnTo>
                  <a:lnTo>
                    <a:pt x="1105357" y="118712"/>
                  </a:lnTo>
                  <a:lnTo>
                    <a:pt x="1117438" y="105380"/>
                  </a:lnTo>
                  <a:lnTo>
                    <a:pt x="1130473" y="92684"/>
                  </a:lnTo>
                  <a:lnTo>
                    <a:pt x="1143826" y="80305"/>
                  </a:lnTo>
                  <a:lnTo>
                    <a:pt x="1150820" y="74909"/>
                  </a:lnTo>
                  <a:lnTo>
                    <a:pt x="1157815" y="69196"/>
                  </a:lnTo>
                  <a:lnTo>
                    <a:pt x="1164809" y="63800"/>
                  </a:lnTo>
                  <a:lnTo>
                    <a:pt x="1172121" y="58721"/>
                  </a:lnTo>
                  <a:lnTo>
                    <a:pt x="1179434" y="53960"/>
                  </a:lnTo>
                  <a:lnTo>
                    <a:pt x="1187064" y="48881"/>
                  </a:lnTo>
                  <a:lnTo>
                    <a:pt x="1194376" y="44120"/>
                  </a:lnTo>
                  <a:lnTo>
                    <a:pt x="1202007" y="39676"/>
                  </a:lnTo>
                  <a:lnTo>
                    <a:pt x="1209955" y="35867"/>
                  </a:lnTo>
                  <a:lnTo>
                    <a:pt x="1217903" y="31741"/>
                  </a:lnTo>
                  <a:lnTo>
                    <a:pt x="1225851" y="27932"/>
                  </a:lnTo>
                  <a:lnTo>
                    <a:pt x="1233799" y="24758"/>
                  </a:lnTo>
                  <a:lnTo>
                    <a:pt x="1242066" y="21266"/>
                  </a:lnTo>
                  <a:lnTo>
                    <a:pt x="1250332" y="18092"/>
                  </a:lnTo>
                  <a:lnTo>
                    <a:pt x="1258916" y="15236"/>
                  </a:lnTo>
                  <a:lnTo>
                    <a:pt x="1267182" y="12379"/>
                  </a:lnTo>
                  <a:lnTo>
                    <a:pt x="1275766" y="10474"/>
                  </a:lnTo>
                  <a:lnTo>
                    <a:pt x="1284350" y="8252"/>
                  </a:lnTo>
                  <a:lnTo>
                    <a:pt x="1292934" y="6348"/>
                  </a:lnTo>
                  <a:lnTo>
                    <a:pt x="1301836" y="4444"/>
                  </a:lnTo>
                  <a:lnTo>
                    <a:pt x="1310738" y="3174"/>
                  </a:lnTo>
                  <a:lnTo>
                    <a:pt x="1319322" y="1904"/>
                  </a:lnTo>
                  <a:lnTo>
                    <a:pt x="1328224" y="952"/>
                  </a:lnTo>
                  <a:lnTo>
                    <a:pt x="1337444" y="317"/>
                  </a:lnTo>
                  <a:lnTo>
                    <a:pt x="1346346" y="0"/>
                  </a:lnTo>
                  <a:close/>
                </a:path>
              </a:pathLst>
            </a:custGeom>
            <a:solidFill>
              <a:srgbClr val="FFFFFF"/>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399"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9" name="组合 8"/>
          <p:cNvGrpSpPr/>
          <p:nvPr/>
        </p:nvGrpSpPr>
        <p:grpSpPr>
          <a:xfrm>
            <a:off x="4958916" y="1738676"/>
            <a:ext cx="950256" cy="948267"/>
            <a:chOff x="3719072" y="1304007"/>
            <a:chExt cx="712788" cy="711200"/>
          </a:xfrm>
        </p:grpSpPr>
        <p:sp>
          <p:nvSpPr>
            <p:cNvPr id="10" name="橢圓 5"/>
            <p:cNvSpPr/>
            <p:nvPr/>
          </p:nvSpPr>
          <p:spPr>
            <a:xfrm>
              <a:off x="3719072" y="1304007"/>
              <a:ext cx="712788" cy="711200"/>
            </a:xfrm>
            <a:prstGeom prst="ellipse">
              <a:avLst/>
            </a:prstGeom>
            <a:solidFill>
              <a:schemeClr val="accent1"/>
            </a:solidFill>
            <a:ln w="25400" cap="flat" cmpd="sng" algn="ctr">
              <a:noFill/>
              <a:prstDash val="solid"/>
              <a:headEnd type="none" w="med" len="med"/>
              <a:tailEnd type="none" w="med" len="med"/>
            </a:ln>
            <a:effectLst/>
          </p:spPr>
          <p:txBody>
            <a:bodyPr/>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1" name="KSO_Shape"/>
            <p:cNvSpPr/>
            <p:nvPr/>
          </p:nvSpPr>
          <p:spPr bwMode="auto">
            <a:xfrm>
              <a:off x="3930210" y="1497682"/>
              <a:ext cx="288925" cy="323850"/>
            </a:xfrm>
            <a:custGeom>
              <a:avLst/>
              <a:gdLst>
                <a:gd name="T0" fmla="*/ 248428 w 2033587"/>
                <a:gd name="T1" fmla="*/ 944529 h 2276475"/>
                <a:gd name="T2" fmla="*/ 1175716 w 2033587"/>
                <a:gd name="T3" fmla="*/ 709393 h 2276475"/>
                <a:gd name="T4" fmla="*/ 1178374 w 2033587"/>
                <a:gd name="T5" fmla="*/ 591162 h 2276475"/>
                <a:gd name="T6" fmla="*/ 1585424 w 2033587"/>
                <a:gd name="T7" fmla="*/ 232745 h 2276475"/>
                <a:gd name="T8" fmla="*/ 1623685 w 2033587"/>
                <a:gd name="T9" fmla="*/ 244701 h 2276475"/>
                <a:gd name="T10" fmla="*/ 1656631 w 2033587"/>
                <a:gd name="T11" fmla="*/ 266753 h 2276475"/>
                <a:gd name="T12" fmla="*/ 1682138 w 2033587"/>
                <a:gd name="T13" fmla="*/ 297308 h 2276475"/>
                <a:gd name="T14" fmla="*/ 1697549 w 2033587"/>
                <a:gd name="T15" fmla="*/ 334505 h 2276475"/>
                <a:gd name="T16" fmla="*/ 1701800 w 2033587"/>
                <a:gd name="T17" fmla="*/ 1767638 h 2276475"/>
                <a:gd name="T18" fmla="*/ 1695689 w 2033587"/>
                <a:gd name="T19" fmla="*/ 1808289 h 2276475"/>
                <a:gd name="T20" fmla="*/ 1678419 w 2033587"/>
                <a:gd name="T21" fmla="*/ 1844423 h 2276475"/>
                <a:gd name="T22" fmla="*/ 1651849 w 2033587"/>
                <a:gd name="T23" fmla="*/ 1873649 h 2276475"/>
                <a:gd name="T24" fmla="*/ 1617839 w 2033587"/>
                <a:gd name="T25" fmla="*/ 1894372 h 2276475"/>
                <a:gd name="T26" fmla="*/ 1578251 w 2033587"/>
                <a:gd name="T27" fmla="*/ 1904469 h 2276475"/>
                <a:gd name="T28" fmla="*/ 381012 w 2033587"/>
                <a:gd name="T29" fmla="*/ 1903672 h 2276475"/>
                <a:gd name="T30" fmla="*/ 342220 w 2033587"/>
                <a:gd name="T31" fmla="*/ 1891715 h 2276475"/>
                <a:gd name="T32" fmla="*/ 309539 w 2033587"/>
                <a:gd name="T33" fmla="*/ 1869397 h 2276475"/>
                <a:gd name="T34" fmla="*/ 284298 w 2033587"/>
                <a:gd name="T35" fmla="*/ 1838844 h 2276475"/>
                <a:gd name="T36" fmla="*/ 268621 w 2033587"/>
                <a:gd name="T37" fmla="*/ 1801912 h 2276475"/>
                <a:gd name="T38" fmla="*/ 382075 w 2033587"/>
                <a:gd name="T39" fmla="*/ 1767638 h 2276475"/>
                <a:gd name="T40" fmla="*/ 385528 w 2033587"/>
                <a:gd name="T41" fmla="*/ 1778531 h 2276475"/>
                <a:gd name="T42" fmla="*/ 398017 w 2033587"/>
                <a:gd name="T43" fmla="*/ 1786768 h 2276475"/>
                <a:gd name="T44" fmla="*/ 1570013 w 2033587"/>
                <a:gd name="T45" fmla="*/ 1786502 h 2276475"/>
                <a:gd name="T46" fmla="*/ 1581704 w 2033587"/>
                <a:gd name="T47" fmla="*/ 1776937 h 2276475"/>
                <a:gd name="T48" fmla="*/ 1583830 w 2033587"/>
                <a:gd name="T49" fmla="*/ 368513 h 2276475"/>
                <a:gd name="T50" fmla="*/ 1580376 w 2033587"/>
                <a:gd name="T51" fmla="*/ 357619 h 2276475"/>
                <a:gd name="T52" fmla="*/ 1568419 w 2033587"/>
                <a:gd name="T53" fmla="*/ 349383 h 2276475"/>
                <a:gd name="T54" fmla="*/ 492697 w 2033587"/>
                <a:gd name="T55" fmla="*/ 362402 h 2276475"/>
                <a:gd name="T56" fmla="*/ 484724 w 2033587"/>
                <a:gd name="T57" fmla="*/ 402787 h 2276475"/>
                <a:gd name="T58" fmla="*/ 465590 w 2033587"/>
                <a:gd name="T59" fmla="*/ 437592 h 2276475"/>
                <a:gd name="T60" fmla="*/ 437421 w 2033587"/>
                <a:gd name="T61" fmla="*/ 465490 h 2276475"/>
                <a:gd name="T62" fmla="*/ 402608 w 2033587"/>
                <a:gd name="T63" fmla="*/ 484619 h 2276475"/>
                <a:gd name="T64" fmla="*/ 362480 w 2033587"/>
                <a:gd name="T65" fmla="*/ 492856 h 2276475"/>
                <a:gd name="T66" fmla="*/ 118789 w 2033587"/>
                <a:gd name="T67" fmla="*/ 1542067 h 2276475"/>
                <a:gd name="T68" fmla="*/ 128090 w 2033587"/>
                <a:gd name="T69" fmla="*/ 1553757 h 2276475"/>
                <a:gd name="T70" fmla="*/ 1299773 w 2033587"/>
                <a:gd name="T71" fmla="*/ 1556149 h 2276475"/>
                <a:gd name="T72" fmla="*/ 1310934 w 2033587"/>
                <a:gd name="T73" fmla="*/ 1552695 h 2276475"/>
                <a:gd name="T74" fmla="*/ 1319438 w 2033587"/>
                <a:gd name="T75" fmla="*/ 1540208 h 2276475"/>
                <a:gd name="T76" fmla="*/ 1318907 w 2033587"/>
                <a:gd name="T77" fmla="*/ 131782 h 2276475"/>
                <a:gd name="T78" fmla="*/ 1309340 w 2033587"/>
                <a:gd name="T79" fmla="*/ 120357 h 2276475"/>
                <a:gd name="T80" fmla="*/ 492963 w 2033587"/>
                <a:gd name="T81" fmla="*/ 117967 h 2276475"/>
                <a:gd name="T82" fmla="*/ 1327676 w 2033587"/>
                <a:gd name="T83" fmla="*/ 2922 h 2276475"/>
                <a:gd name="T84" fmla="*/ 1365413 w 2033587"/>
                <a:gd name="T85" fmla="*/ 16738 h 2276475"/>
                <a:gd name="T86" fmla="*/ 1397303 w 2033587"/>
                <a:gd name="T87" fmla="*/ 40385 h 2276475"/>
                <a:gd name="T88" fmla="*/ 1420954 w 2033587"/>
                <a:gd name="T89" fmla="*/ 72268 h 2276475"/>
                <a:gd name="T90" fmla="*/ 1434773 w 2033587"/>
                <a:gd name="T91" fmla="*/ 109996 h 2276475"/>
                <a:gd name="T92" fmla="*/ 1437430 w 2033587"/>
                <a:gd name="T93" fmla="*/ 1543396 h 2276475"/>
                <a:gd name="T94" fmla="*/ 1429192 w 2033587"/>
                <a:gd name="T95" fmla="*/ 1583515 h 2276475"/>
                <a:gd name="T96" fmla="*/ 1410324 w 2033587"/>
                <a:gd name="T97" fmla="*/ 1618586 h 2276475"/>
                <a:gd name="T98" fmla="*/ 1382155 w 2033587"/>
                <a:gd name="T99" fmla="*/ 1646749 h 2276475"/>
                <a:gd name="T100" fmla="*/ 1347076 w 2033587"/>
                <a:gd name="T101" fmla="*/ 1665613 h 2276475"/>
                <a:gd name="T102" fmla="*/ 1307214 w 2033587"/>
                <a:gd name="T103" fmla="*/ 1673849 h 2276475"/>
                <a:gd name="T104" fmla="*/ 109754 w 2033587"/>
                <a:gd name="T105" fmla="*/ 1671192 h 2276475"/>
                <a:gd name="T106" fmla="*/ 72017 w 2033587"/>
                <a:gd name="T107" fmla="*/ 1657377 h 2276475"/>
                <a:gd name="T108" fmla="*/ 40394 w 2033587"/>
                <a:gd name="T109" fmla="*/ 1633731 h 2276475"/>
                <a:gd name="T110" fmla="*/ 16476 w 2033587"/>
                <a:gd name="T111" fmla="*/ 1601848 h 2276475"/>
                <a:gd name="T112" fmla="*/ 2657 w 2033587"/>
                <a:gd name="T113" fmla="*/ 1564120 h 2276475"/>
                <a:gd name="T114" fmla="*/ 409517 w 2033587"/>
                <a:gd name="T115" fmla="*/ 0 h 2276475"/>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2033587" h="2276475">
                  <a:moveTo>
                    <a:pt x="312737" y="1411287"/>
                  </a:moveTo>
                  <a:lnTo>
                    <a:pt x="1422400" y="1411287"/>
                  </a:lnTo>
                  <a:lnTo>
                    <a:pt x="1422400" y="1552575"/>
                  </a:lnTo>
                  <a:lnTo>
                    <a:pt x="312737" y="1552575"/>
                  </a:lnTo>
                  <a:lnTo>
                    <a:pt x="312737" y="1411287"/>
                  </a:lnTo>
                  <a:close/>
                  <a:moveTo>
                    <a:pt x="296862" y="1128712"/>
                  </a:moveTo>
                  <a:lnTo>
                    <a:pt x="1404937" y="1128712"/>
                  </a:lnTo>
                  <a:lnTo>
                    <a:pt x="1404937" y="1270000"/>
                  </a:lnTo>
                  <a:lnTo>
                    <a:pt x="296862" y="1270000"/>
                  </a:lnTo>
                  <a:lnTo>
                    <a:pt x="296862" y="1128712"/>
                  </a:lnTo>
                  <a:close/>
                  <a:moveTo>
                    <a:pt x="296862" y="847725"/>
                  </a:moveTo>
                  <a:lnTo>
                    <a:pt x="1404937" y="847725"/>
                  </a:lnTo>
                  <a:lnTo>
                    <a:pt x="1404937" y="987425"/>
                  </a:lnTo>
                  <a:lnTo>
                    <a:pt x="296862" y="987425"/>
                  </a:lnTo>
                  <a:lnTo>
                    <a:pt x="296862" y="847725"/>
                  </a:lnTo>
                  <a:close/>
                  <a:moveTo>
                    <a:pt x="869950" y="565150"/>
                  </a:moveTo>
                  <a:lnTo>
                    <a:pt x="1408113" y="565150"/>
                  </a:lnTo>
                  <a:lnTo>
                    <a:pt x="1408113" y="706438"/>
                  </a:lnTo>
                  <a:lnTo>
                    <a:pt x="869950" y="706438"/>
                  </a:lnTo>
                  <a:lnTo>
                    <a:pt x="869950" y="565150"/>
                  </a:lnTo>
                  <a:close/>
                  <a:moveTo>
                    <a:pt x="1869440" y="276225"/>
                  </a:moveTo>
                  <a:lnTo>
                    <a:pt x="1877695" y="276543"/>
                  </a:lnTo>
                  <a:lnTo>
                    <a:pt x="1885950" y="276860"/>
                  </a:lnTo>
                  <a:lnTo>
                    <a:pt x="1894522" y="278130"/>
                  </a:lnTo>
                  <a:lnTo>
                    <a:pt x="1902460" y="279400"/>
                  </a:lnTo>
                  <a:lnTo>
                    <a:pt x="1910080" y="281305"/>
                  </a:lnTo>
                  <a:lnTo>
                    <a:pt x="1918017" y="283528"/>
                  </a:lnTo>
                  <a:lnTo>
                    <a:pt x="1925955" y="286068"/>
                  </a:lnTo>
                  <a:lnTo>
                    <a:pt x="1933257" y="288925"/>
                  </a:lnTo>
                  <a:lnTo>
                    <a:pt x="1940242" y="292418"/>
                  </a:lnTo>
                  <a:lnTo>
                    <a:pt x="1947545" y="296228"/>
                  </a:lnTo>
                  <a:lnTo>
                    <a:pt x="1954530" y="299720"/>
                  </a:lnTo>
                  <a:lnTo>
                    <a:pt x="1961197" y="304165"/>
                  </a:lnTo>
                  <a:lnTo>
                    <a:pt x="1967865" y="308928"/>
                  </a:lnTo>
                  <a:lnTo>
                    <a:pt x="1973897" y="313690"/>
                  </a:lnTo>
                  <a:lnTo>
                    <a:pt x="1979612" y="318770"/>
                  </a:lnTo>
                  <a:lnTo>
                    <a:pt x="1985645" y="324168"/>
                  </a:lnTo>
                  <a:lnTo>
                    <a:pt x="1991042" y="330200"/>
                  </a:lnTo>
                  <a:lnTo>
                    <a:pt x="1996122" y="335915"/>
                  </a:lnTo>
                  <a:lnTo>
                    <a:pt x="2000885" y="342265"/>
                  </a:lnTo>
                  <a:lnTo>
                    <a:pt x="2005647" y="348615"/>
                  </a:lnTo>
                  <a:lnTo>
                    <a:pt x="2010092" y="355283"/>
                  </a:lnTo>
                  <a:lnTo>
                    <a:pt x="2013585" y="362268"/>
                  </a:lnTo>
                  <a:lnTo>
                    <a:pt x="2017395" y="369570"/>
                  </a:lnTo>
                  <a:lnTo>
                    <a:pt x="2020570" y="376873"/>
                  </a:lnTo>
                  <a:lnTo>
                    <a:pt x="2023745" y="384175"/>
                  </a:lnTo>
                  <a:lnTo>
                    <a:pt x="2026285" y="391795"/>
                  </a:lnTo>
                  <a:lnTo>
                    <a:pt x="2028507" y="399733"/>
                  </a:lnTo>
                  <a:lnTo>
                    <a:pt x="2030412" y="407670"/>
                  </a:lnTo>
                  <a:lnTo>
                    <a:pt x="2032000" y="415608"/>
                  </a:lnTo>
                  <a:lnTo>
                    <a:pt x="2032952" y="423863"/>
                  </a:lnTo>
                  <a:lnTo>
                    <a:pt x="2033270" y="432118"/>
                  </a:lnTo>
                  <a:lnTo>
                    <a:pt x="2033587" y="440373"/>
                  </a:lnTo>
                  <a:lnTo>
                    <a:pt x="2033587" y="2112328"/>
                  </a:lnTo>
                  <a:lnTo>
                    <a:pt x="2033270" y="2120583"/>
                  </a:lnTo>
                  <a:lnTo>
                    <a:pt x="2032952" y="2128838"/>
                  </a:lnTo>
                  <a:lnTo>
                    <a:pt x="2032000" y="2137410"/>
                  </a:lnTo>
                  <a:lnTo>
                    <a:pt x="2030412" y="2145348"/>
                  </a:lnTo>
                  <a:lnTo>
                    <a:pt x="2028507" y="2153285"/>
                  </a:lnTo>
                  <a:lnTo>
                    <a:pt x="2026285" y="2160905"/>
                  </a:lnTo>
                  <a:lnTo>
                    <a:pt x="2023745" y="2168525"/>
                  </a:lnTo>
                  <a:lnTo>
                    <a:pt x="2020570" y="2175828"/>
                  </a:lnTo>
                  <a:lnTo>
                    <a:pt x="2017395" y="2183130"/>
                  </a:lnTo>
                  <a:lnTo>
                    <a:pt x="2013585" y="2190433"/>
                  </a:lnTo>
                  <a:lnTo>
                    <a:pt x="2010092" y="2197418"/>
                  </a:lnTo>
                  <a:lnTo>
                    <a:pt x="2005647" y="2204085"/>
                  </a:lnTo>
                  <a:lnTo>
                    <a:pt x="2000885" y="2210435"/>
                  </a:lnTo>
                  <a:lnTo>
                    <a:pt x="1996122" y="2216785"/>
                  </a:lnTo>
                  <a:lnTo>
                    <a:pt x="1991042" y="2222500"/>
                  </a:lnTo>
                  <a:lnTo>
                    <a:pt x="1985645" y="2228533"/>
                  </a:lnTo>
                  <a:lnTo>
                    <a:pt x="1979612" y="2233930"/>
                  </a:lnTo>
                  <a:lnTo>
                    <a:pt x="1973897" y="2239010"/>
                  </a:lnTo>
                  <a:lnTo>
                    <a:pt x="1967865" y="2243773"/>
                  </a:lnTo>
                  <a:lnTo>
                    <a:pt x="1961197" y="2248535"/>
                  </a:lnTo>
                  <a:lnTo>
                    <a:pt x="1954530" y="2252980"/>
                  </a:lnTo>
                  <a:lnTo>
                    <a:pt x="1947545" y="2256790"/>
                  </a:lnTo>
                  <a:lnTo>
                    <a:pt x="1940242" y="2260600"/>
                  </a:lnTo>
                  <a:lnTo>
                    <a:pt x="1933257" y="2263775"/>
                  </a:lnTo>
                  <a:lnTo>
                    <a:pt x="1925955" y="2266633"/>
                  </a:lnTo>
                  <a:lnTo>
                    <a:pt x="1918017" y="2269173"/>
                  </a:lnTo>
                  <a:lnTo>
                    <a:pt x="1910080" y="2271395"/>
                  </a:lnTo>
                  <a:lnTo>
                    <a:pt x="1902460" y="2273300"/>
                  </a:lnTo>
                  <a:lnTo>
                    <a:pt x="1894522" y="2274888"/>
                  </a:lnTo>
                  <a:lnTo>
                    <a:pt x="1885950" y="2275840"/>
                  </a:lnTo>
                  <a:lnTo>
                    <a:pt x="1877695" y="2276475"/>
                  </a:lnTo>
                  <a:lnTo>
                    <a:pt x="1869440" y="2276475"/>
                  </a:lnTo>
                  <a:lnTo>
                    <a:pt x="480377" y="2276475"/>
                  </a:lnTo>
                  <a:lnTo>
                    <a:pt x="471805" y="2276475"/>
                  </a:lnTo>
                  <a:lnTo>
                    <a:pt x="463550" y="2275840"/>
                  </a:lnTo>
                  <a:lnTo>
                    <a:pt x="455295" y="2274888"/>
                  </a:lnTo>
                  <a:lnTo>
                    <a:pt x="447040" y="2273300"/>
                  </a:lnTo>
                  <a:lnTo>
                    <a:pt x="439102" y="2271395"/>
                  </a:lnTo>
                  <a:lnTo>
                    <a:pt x="431482" y="2269173"/>
                  </a:lnTo>
                  <a:lnTo>
                    <a:pt x="423862" y="2266633"/>
                  </a:lnTo>
                  <a:lnTo>
                    <a:pt x="416242" y="2263775"/>
                  </a:lnTo>
                  <a:lnTo>
                    <a:pt x="408940" y="2260600"/>
                  </a:lnTo>
                  <a:lnTo>
                    <a:pt x="401955" y="2256790"/>
                  </a:lnTo>
                  <a:lnTo>
                    <a:pt x="394970" y="2252980"/>
                  </a:lnTo>
                  <a:lnTo>
                    <a:pt x="388620" y="2248535"/>
                  </a:lnTo>
                  <a:lnTo>
                    <a:pt x="381952" y="2243773"/>
                  </a:lnTo>
                  <a:lnTo>
                    <a:pt x="375602" y="2239010"/>
                  </a:lnTo>
                  <a:lnTo>
                    <a:pt x="369887" y="2233930"/>
                  </a:lnTo>
                  <a:lnTo>
                    <a:pt x="364172" y="2228533"/>
                  </a:lnTo>
                  <a:lnTo>
                    <a:pt x="358457" y="2222500"/>
                  </a:lnTo>
                  <a:lnTo>
                    <a:pt x="353377" y="2216785"/>
                  </a:lnTo>
                  <a:lnTo>
                    <a:pt x="348297" y="2210435"/>
                  </a:lnTo>
                  <a:lnTo>
                    <a:pt x="343852" y="2204085"/>
                  </a:lnTo>
                  <a:lnTo>
                    <a:pt x="339725" y="2197418"/>
                  </a:lnTo>
                  <a:lnTo>
                    <a:pt x="335597" y="2190433"/>
                  </a:lnTo>
                  <a:lnTo>
                    <a:pt x="332105" y="2183130"/>
                  </a:lnTo>
                  <a:lnTo>
                    <a:pt x="328612" y="2175828"/>
                  </a:lnTo>
                  <a:lnTo>
                    <a:pt x="325755" y="2168525"/>
                  </a:lnTo>
                  <a:lnTo>
                    <a:pt x="323215" y="2160905"/>
                  </a:lnTo>
                  <a:lnTo>
                    <a:pt x="320992" y="2153285"/>
                  </a:lnTo>
                  <a:lnTo>
                    <a:pt x="319087" y="2145348"/>
                  </a:lnTo>
                  <a:lnTo>
                    <a:pt x="317817" y="2137410"/>
                  </a:lnTo>
                  <a:lnTo>
                    <a:pt x="316547" y="2128838"/>
                  </a:lnTo>
                  <a:lnTo>
                    <a:pt x="315912" y="2120583"/>
                  </a:lnTo>
                  <a:lnTo>
                    <a:pt x="315912" y="2112328"/>
                  </a:lnTo>
                  <a:lnTo>
                    <a:pt x="456565" y="2112328"/>
                  </a:lnTo>
                  <a:lnTo>
                    <a:pt x="456882" y="2114868"/>
                  </a:lnTo>
                  <a:lnTo>
                    <a:pt x="457200" y="2116773"/>
                  </a:lnTo>
                  <a:lnTo>
                    <a:pt x="457835" y="2118995"/>
                  </a:lnTo>
                  <a:lnTo>
                    <a:pt x="458470" y="2121218"/>
                  </a:lnTo>
                  <a:lnTo>
                    <a:pt x="459422" y="2123440"/>
                  </a:lnTo>
                  <a:lnTo>
                    <a:pt x="460692" y="2125345"/>
                  </a:lnTo>
                  <a:lnTo>
                    <a:pt x="463550" y="2128838"/>
                  </a:lnTo>
                  <a:lnTo>
                    <a:pt x="467042" y="2132013"/>
                  </a:lnTo>
                  <a:lnTo>
                    <a:pt x="468947" y="2132965"/>
                  </a:lnTo>
                  <a:lnTo>
                    <a:pt x="471170" y="2133918"/>
                  </a:lnTo>
                  <a:lnTo>
                    <a:pt x="473392" y="2134870"/>
                  </a:lnTo>
                  <a:lnTo>
                    <a:pt x="475615" y="2135188"/>
                  </a:lnTo>
                  <a:lnTo>
                    <a:pt x="477837" y="2135505"/>
                  </a:lnTo>
                  <a:lnTo>
                    <a:pt x="480377" y="2135823"/>
                  </a:lnTo>
                  <a:lnTo>
                    <a:pt x="1869440" y="2135823"/>
                  </a:lnTo>
                  <a:lnTo>
                    <a:pt x="1871980" y="2135505"/>
                  </a:lnTo>
                  <a:lnTo>
                    <a:pt x="1874202" y="2135188"/>
                  </a:lnTo>
                  <a:lnTo>
                    <a:pt x="1876107" y="2134870"/>
                  </a:lnTo>
                  <a:lnTo>
                    <a:pt x="1878330" y="2133918"/>
                  </a:lnTo>
                  <a:lnTo>
                    <a:pt x="1880552" y="2132965"/>
                  </a:lnTo>
                  <a:lnTo>
                    <a:pt x="1882457" y="2132013"/>
                  </a:lnTo>
                  <a:lnTo>
                    <a:pt x="1885950" y="2128838"/>
                  </a:lnTo>
                  <a:lnTo>
                    <a:pt x="1888490" y="2125345"/>
                  </a:lnTo>
                  <a:lnTo>
                    <a:pt x="1890077" y="2123440"/>
                  </a:lnTo>
                  <a:lnTo>
                    <a:pt x="1890712" y="2121218"/>
                  </a:lnTo>
                  <a:lnTo>
                    <a:pt x="1891982" y="2118995"/>
                  </a:lnTo>
                  <a:lnTo>
                    <a:pt x="1892300" y="2116773"/>
                  </a:lnTo>
                  <a:lnTo>
                    <a:pt x="1892617" y="2114868"/>
                  </a:lnTo>
                  <a:lnTo>
                    <a:pt x="1892617" y="2112328"/>
                  </a:lnTo>
                  <a:lnTo>
                    <a:pt x="1892617" y="440373"/>
                  </a:lnTo>
                  <a:lnTo>
                    <a:pt x="1892617" y="438468"/>
                  </a:lnTo>
                  <a:lnTo>
                    <a:pt x="1892300" y="435928"/>
                  </a:lnTo>
                  <a:lnTo>
                    <a:pt x="1891982" y="433705"/>
                  </a:lnTo>
                  <a:lnTo>
                    <a:pt x="1890712" y="431483"/>
                  </a:lnTo>
                  <a:lnTo>
                    <a:pt x="1890077" y="429578"/>
                  </a:lnTo>
                  <a:lnTo>
                    <a:pt x="1888490" y="427355"/>
                  </a:lnTo>
                  <a:lnTo>
                    <a:pt x="1885950" y="424180"/>
                  </a:lnTo>
                  <a:lnTo>
                    <a:pt x="1882457" y="421323"/>
                  </a:lnTo>
                  <a:lnTo>
                    <a:pt x="1880552" y="420053"/>
                  </a:lnTo>
                  <a:lnTo>
                    <a:pt x="1878330" y="419100"/>
                  </a:lnTo>
                  <a:lnTo>
                    <a:pt x="1876107" y="418148"/>
                  </a:lnTo>
                  <a:lnTo>
                    <a:pt x="1874202" y="417513"/>
                  </a:lnTo>
                  <a:lnTo>
                    <a:pt x="1871980" y="417195"/>
                  </a:lnTo>
                  <a:lnTo>
                    <a:pt x="1869440" y="417195"/>
                  </a:lnTo>
                  <a:lnTo>
                    <a:pt x="1869440" y="276225"/>
                  </a:lnTo>
                  <a:close/>
                  <a:moveTo>
                    <a:pt x="589072" y="140970"/>
                  </a:moveTo>
                  <a:lnTo>
                    <a:pt x="589072" y="424815"/>
                  </a:lnTo>
                  <a:lnTo>
                    <a:pt x="588754" y="433070"/>
                  </a:lnTo>
                  <a:lnTo>
                    <a:pt x="588436" y="441643"/>
                  </a:lnTo>
                  <a:lnTo>
                    <a:pt x="587166" y="449580"/>
                  </a:lnTo>
                  <a:lnTo>
                    <a:pt x="585896" y="458153"/>
                  </a:lnTo>
                  <a:lnTo>
                    <a:pt x="583991" y="465773"/>
                  </a:lnTo>
                  <a:lnTo>
                    <a:pt x="581768" y="473710"/>
                  </a:lnTo>
                  <a:lnTo>
                    <a:pt x="579227" y="481330"/>
                  </a:lnTo>
                  <a:lnTo>
                    <a:pt x="576052" y="488633"/>
                  </a:lnTo>
                  <a:lnTo>
                    <a:pt x="572876" y="495935"/>
                  </a:lnTo>
                  <a:lnTo>
                    <a:pt x="569065" y="503238"/>
                  </a:lnTo>
                  <a:lnTo>
                    <a:pt x="565572" y="509905"/>
                  </a:lnTo>
                  <a:lnTo>
                    <a:pt x="561126" y="516573"/>
                  </a:lnTo>
                  <a:lnTo>
                    <a:pt x="556363" y="522923"/>
                  </a:lnTo>
                  <a:lnTo>
                    <a:pt x="551600" y="528955"/>
                  </a:lnTo>
                  <a:lnTo>
                    <a:pt x="546519" y="535305"/>
                  </a:lnTo>
                  <a:lnTo>
                    <a:pt x="541120" y="541020"/>
                  </a:lnTo>
                  <a:lnTo>
                    <a:pt x="535087" y="546100"/>
                  </a:lnTo>
                  <a:lnTo>
                    <a:pt x="529371" y="551815"/>
                  </a:lnTo>
                  <a:lnTo>
                    <a:pt x="522702" y="556260"/>
                  </a:lnTo>
                  <a:lnTo>
                    <a:pt x="516668" y="561023"/>
                  </a:lnTo>
                  <a:lnTo>
                    <a:pt x="509682" y="565150"/>
                  </a:lnTo>
                  <a:lnTo>
                    <a:pt x="503013" y="569278"/>
                  </a:lnTo>
                  <a:lnTo>
                    <a:pt x="495709" y="572770"/>
                  </a:lnTo>
                  <a:lnTo>
                    <a:pt x="488406" y="575945"/>
                  </a:lnTo>
                  <a:lnTo>
                    <a:pt x="481102" y="579120"/>
                  </a:lnTo>
                  <a:lnTo>
                    <a:pt x="473480" y="581978"/>
                  </a:lnTo>
                  <a:lnTo>
                    <a:pt x="465541" y="584200"/>
                  </a:lnTo>
                  <a:lnTo>
                    <a:pt x="457602" y="585788"/>
                  </a:lnTo>
                  <a:lnTo>
                    <a:pt x="449663" y="587375"/>
                  </a:lnTo>
                  <a:lnTo>
                    <a:pt x="441407" y="588328"/>
                  </a:lnTo>
                  <a:lnTo>
                    <a:pt x="433150" y="588963"/>
                  </a:lnTo>
                  <a:lnTo>
                    <a:pt x="424576" y="589280"/>
                  </a:lnTo>
                  <a:lnTo>
                    <a:pt x="140678" y="589280"/>
                  </a:lnTo>
                  <a:lnTo>
                    <a:pt x="140678" y="1836103"/>
                  </a:lnTo>
                  <a:lnTo>
                    <a:pt x="140678" y="1838643"/>
                  </a:lnTo>
                  <a:lnTo>
                    <a:pt x="140996" y="1840548"/>
                  </a:lnTo>
                  <a:lnTo>
                    <a:pt x="141948" y="1842770"/>
                  </a:lnTo>
                  <a:lnTo>
                    <a:pt x="142584" y="1844993"/>
                  </a:lnTo>
                  <a:lnTo>
                    <a:pt x="143536" y="1847215"/>
                  </a:lnTo>
                  <a:lnTo>
                    <a:pt x="144807" y="1849120"/>
                  </a:lnTo>
                  <a:lnTo>
                    <a:pt x="147665" y="1852613"/>
                  </a:lnTo>
                  <a:lnTo>
                    <a:pt x="151475" y="1855470"/>
                  </a:lnTo>
                  <a:lnTo>
                    <a:pt x="153063" y="1856740"/>
                  </a:lnTo>
                  <a:lnTo>
                    <a:pt x="155286" y="1857693"/>
                  </a:lnTo>
                  <a:lnTo>
                    <a:pt x="157191" y="1858645"/>
                  </a:lnTo>
                  <a:lnTo>
                    <a:pt x="159732" y="1858963"/>
                  </a:lnTo>
                  <a:lnTo>
                    <a:pt x="161955" y="1859280"/>
                  </a:lnTo>
                  <a:lnTo>
                    <a:pt x="164495" y="1859598"/>
                  </a:lnTo>
                  <a:lnTo>
                    <a:pt x="1553180" y="1859598"/>
                  </a:lnTo>
                  <a:lnTo>
                    <a:pt x="1556038" y="1859280"/>
                  </a:lnTo>
                  <a:lnTo>
                    <a:pt x="1557943" y="1858963"/>
                  </a:lnTo>
                  <a:lnTo>
                    <a:pt x="1560484" y="1858645"/>
                  </a:lnTo>
                  <a:lnTo>
                    <a:pt x="1562389" y="1857693"/>
                  </a:lnTo>
                  <a:lnTo>
                    <a:pt x="1564612" y="1856740"/>
                  </a:lnTo>
                  <a:lnTo>
                    <a:pt x="1566517" y="1855470"/>
                  </a:lnTo>
                  <a:lnTo>
                    <a:pt x="1570010" y="1852613"/>
                  </a:lnTo>
                  <a:lnTo>
                    <a:pt x="1572868" y="1849120"/>
                  </a:lnTo>
                  <a:lnTo>
                    <a:pt x="1574139" y="1847215"/>
                  </a:lnTo>
                  <a:lnTo>
                    <a:pt x="1575091" y="1844993"/>
                  </a:lnTo>
                  <a:lnTo>
                    <a:pt x="1576044" y="1842770"/>
                  </a:lnTo>
                  <a:lnTo>
                    <a:pt x="1576679" y="1840548"/>
                  </a:lnTo>
                  <a:lnTo>
                    <a:pt x="1576997" y="1838643"/>
                  </a:lnTo>
                  <a:lnTo>
                    <a:pt x="1576997" y="1836103"/>
                  </a:lnTo>
                  <a:lnTo>
                    <a:pt x="1576997" y="164782"/>
                  </a:lnTo>
                  <a:lnTo>
                    <a:pt x="1576997" y="161925"/>
                  </a:lnTo>
                  <a:lnTo>
                    <a:pt x="1576679" y="160020"/>
                  </a:lnTo>
                  <a:lnTo>
                    <a:pt x="1576044" y="157480"/>
                  </a:lnTo>
                  <a:lnTo>
                    <a:pt x="1575091" y="155257"/>
                  </a:lnTo>
                  <a:lnTo>
                    <a:pt x="1574139" y="153352"/>
                  </a:lnTo>
                  <a:lnTo>
                    <a:pt x="1572868" y="151447"/>
                  </a:lnTo>
                  <a:lnTo>
                    <a:pt x="1570010" y="147955"/>
                  </a:lnTo>
                  <a:lnTo>
                    <a:pt x="1566517" y="145097"/>
                  </a:lnTo>
                  <a:lnTo>
                    <a:pt x="1564612" y="143827"/>
                  </a:lnTo>
                  <a:lnTo>
                    <a:pt x="1562389" y="142875"/>
                  </a:lnTo>
                  <a:lnTo>
                    <a:pt x="1560484" y="141922"/>
                  </a:lnTo>
                  <a:lnTo>
                    <a:pt x="1557943" y="141287"/>
                  </a:lnTo>
                  <a:lnTo>
                    <a:pt x="1556038" y="140970"/>
                  </a:lnTo>
                  <a:lnTo>
                    <a:pt x="1553180" y="140970"/>
                  </a:lnTo>
                  <a:lnTo>
                    <a:pt x="589072" y="140970"/>
                  </a:lnTo>
                  <a:close/>
                  <a:moveTo>
                    <a:pt x="489358" y="0"/>
                  </a:moveTo>
                  <a:lnTo>
                    <a:pt x="1553180" y="0"/>
                  </a:lnTo>
                  <a:lnTo>
                    <a:pt x="1562071" y="317"/>
                  </a:lnTo>
                  <a:lnTo>
                    <a:pt x="1570010" y="952"/>
                  </a:lnTo>
                  <a:lnTo>
                    <a:pt x="1578584" y="2222"/>
                  </a:lnTo>
                  <a:lnTo>
                    <a:pt x="1586523" y="3492"/>
                  </a:lnTo>
                  <a:lnTo>
                    <a:pt x="1594462" y="5397"/>
                  </a:lnTo>
                  <a:lnTo>
                    <a:pt x="1602084" y="7620"/>
                  </a:lnTo>
                  <a:lnTo>
                    <a:pt x="1609705" y="10160"/>
                  </a:lnTo>
                  <a:lnTo>
                    <a:pt x="1617644" y="13017"/>
                  </a:lnTo>
                  <a:lnTo>
                    <a:pt x="1624630" y="16192"/>
                  </a:lnTo>
                  <a:lnTo>
                    <a:pt x="1631617" y="20002"/>
                  </a:lnTo>
                  <a:lnTo>
                    <a:pt x="1638603" y="23812"/>
                  </a:lnTo>
                  <a:lnTo>
                    <a:pt x="1645589" y="28257"/>
                  </a:lnTo>
                  <a:lnTo>
                    <a:pt x="1651623" y="32702"/>
                  </a:lnTo>
                  <a:lnTo>
                    <a:pt x="1657974" y="37782"/>
                  </a:lnTo>
                  <a:lnTo>
                    <a:pt x="1664008" y="42862"/>
                  </a:lnTo>
                  <a:lnTo>
                    <a:pt x="1669724" y="48260"/>
                  </a:lnTo>
                  <a:lnTo>
                    <a:pt x="1675122" y="53975"/>
                  </a:lnTo>
                  <a:lnTo>
                    <a:pt x="1680203" y="60007"/>
                  </a:lnTo>
                  <a:lnTo>
                    <a:pt x="1685284" y="66357"/>
                  </a:lnTo>
                  <a:lnTo>
                    <a:pt x="1689730" y="72390"/>
                  </a:lnTo>
                  <a:lnTo>
                    <a:pt x="1694176" y="79375"/>
                  </a:lnTo>
                  <a:lnTo>
                    <a:pt x="1697987" y="86360"/>
                  </a:lnTo>
                  <a:lnTo>
                    <a:pt x="1701797" y="93345"/>
                  </a:lnTo>
                  <a:lnTo>
                    <a:pt x="1704973" y="100647"/>
                  </a:lnTo>
                  <a:lnTo>
                    <a:pt x="1707831" y="108267"/>
                  </a:lnTo>
                  <a:lnTo>
                    <a:pt x="1710371" y="115570"/>
                  </a:lnTo>
                  <a:lnTo>
                    <a:pt x="1712594" y="123507"/>
                  </a:lnTo>
                  <a:lnTo>
                    <a:pt x="1714500" y="131445"/>
                  </a:lnTo>
                  <a:lnTo>
                    <a:pt x="1715770" y="139382"/>
                  </a:lnTo>
                  <a:lnTo>
                    <a:pt x="1717040" y="147637"/>
                  </a:lnTo>
                  <a:lnTo>
                    <a:pt x="1717675" y="155892"/>
                  </a:lnTo>
                  <a:lnTo>
                    <a:pt x="1717675" y="164782"/>
                  </a:lnTo>
                  <a:lnTo>
                    <a:pt x="1717675" y="1836103"/>
                  </a:lnTo>
                  <a:lnTo>
                    <a:pt x="1717675" y="1844358"/>
                  </a:lnTo>
                  <a:lnTo>
                    <a:pt x="1717040" y="1852613"/>
                  </a:lnTo>
                  <a:lnTo>
                    <a:pt x="1715770" y="1861185"/>
                  </a:lnTo>
                  <a:lnTo>
                    <a:pt x="1714500" y="1869123"/>
                  </a:lnTo>
                  <a:lnTo>
                    <a:pt x="1712594" y="1877060"/>
                  </a:lnTo>
                  <a:lnTo>
                    <a:pt x="1710371" y="1884680"/>
                  </a:lnTo>
                  <a:lnTo>
                    <a:pt x="1707831" y="1892300"/>
                  </a:lnTo>
                  <a:lnTo>
                    <a:pt x="1704973" y="1900238"/>
                  </a:lnTo>
                  <a:lnTo>
                    <a:pt x="1701797" y="1907223"/>
                  </a:lnTo>
                  <a:lnTo>
                    <a:pt x="1697987" y="1914208"/>
                  </a:lnTo>
                  <a:lnTo>
                    <a:pt x="1694176" y="1921193"/>
                  </a:lnTo>
                  <a:lnTo>
                    <a:pt x="1689730" y="1927860"/>
                  </a:lnTo>
                  <a:lnTo>
                    <a:pt x="1685284" y="1934210"/>
                  </a:lnTo>
                  <a:lnTo>
                    <a:pt x="1680203" y="1940560"/>
                  </a:lnTo>
                  <a:lnTo>
                    <a:pt x="1675122" y="1946275"/>
                  </a:lnTo>
                  <a:lnTo>
                    <a:pt x="1669724" y="1952308"/>
                  </a:lnTo>
                  <a:lnTo>
                    <a:pt x="1664008" y="1957705"/>
                  </a:lnTo>
                  <a:lnTo>
                    <a:pt x="1657974" y="1962785"/>
                  </a:lnTo>
                  <a:lnTo>
                    <a:pt x="1651623" y="1967865"/>
                  </a:lnTo>
                  <a:lnTo>
                    <a:pt x="1645589" y="1972310"/>
                  </a:lnTo>
                  <a:lnTo>
                    <a:pt x="1638603" y="1976755"/>
                  </a:lnTo>
                  <a:lnTo>
                    <a:pt x="1631617" y="1980565"/>
                  </a:lnTo>
                  <a:lnTo>
                    <a:pt x="1624630" y="1984375"/>
                  </a:lnTo>
                  <a:lnTo>
                    <a:pt x="1617644" y="1987550"/>
                  </a:lnTo>
                  <a:lnTo>
                    <a:pt x="1609705" y="1990408"/>
                  </a:lnTo>
                  <a:lnTo>
                    <a:pt x="1602084" y="1992948"/>
                  </a:lnTo>
                  <a:lnTo>
                    <a:pt x="1594462" y="1995170"/>
                  </a:lnTo>
                  <a:lnTo>
                    <a:pt x="1586523" y="1997075"/>
                  </a:lnTo>
                  <a:lnTo>
                    <a:pt x="1578584" y="1998345"/>
                  </a:lnTo>
                  <a:lnTo>
                    <a:pt x="1570010" y="1999615"/>
                  </a:lnTo>
                  <a:lnTo>
                    <a:pt x="1562071" y="2000250"/>
                  </a:lnTo>
                  <a:lnTo>
                    <a:pt x="1553180" y="2000250"/>
                  </a:lnTo>
                  <a:lnTo>
                    <a:pt x="164495" y="2000250"/>
                  </a:lnTo>
                  <a:lnTo>
                    <a:pt x="155604" y="2000250"/>
                  </a:lnTo>
                  <a:lnTo>
                    <a:pt x="147665" y="1999615"/>
                  </a:lnTo>
                  <a:lnTo>
                    <a:pt x="139408" y="1998345"/>
                  </a:lnTo>
                  <a:lnTo>
                    <a:pt x="131152" y="1997075"/>
                  </a:lnTo>
                  <a:lnTo>
                    <a:pt x="123213" y="1995170"/>
                  </a:lnTo>
                  <a:lnTo>
                    <a:pt x="115591" y="1992948"/>
                  </a:lnTo>
                  <a:lnTo>
                    <a:pt x="107970" y="1990408"/>
                  </a:lnTo>
                  <a:lnTo>
                    <a:pt x="100348" y="1987550"/>
                  </a:lnTo>
                  <a:lnTo>
                    <a:pt x="93044" y="1984375"/>
                  </a:lnTo>
                  <a:lnTo>
                    <a:pt x="86058" y="1980565"/>
                  </a:lnTo>
                  <a:lnTo>
                    <a:pt x="79072" y="1976755"/>
                  </a:lnTo>
                  <a:lnTo>
                    <a:pt x="72721" y="1972310"/>
                  </a:lnTo>
                  <a:lnTo>
                    <a:pt x="66052" y="1967865"/>
                  </a:lnTo>
                  <a:lnTo>
                    <a:pt x="59701" y="1962785"/>
                  </a:lnTo>
                  <a:lnTo>
                    <a:pt x="53667" y="1957705"/>
                  </a:lnTo>
                  <a:lnTo>
                    <a:pt x="48269" y="1952308"/>
                  </a:lnTo>
                  <a:lnTo>
                    <a:pt x="42553" y="1946275"/>
                  </a:lnTo>
                  <a:lnTo>
                    <a:pt x="37472" y="1940560"/>
                  </a:lnTo>
                  <a:lnTo>
                    <a:pt x="32391" y="1934210"/>
                  </a:lnTo>
                  <a:lnTo>
                    <a:pt x="27945" y="1927860"/>
                  </a:lnTo>
                  <a:lnTo>
                    <a:pt x="23817" y="1921193"/>
                  </a:lnTo>
                  <a:lnTo>
                    <a:pt x="19688" y="1914208"/>
                  </a:lnTo>
                  <a:lnTo>
                    <a:pt x="16195" y="1907223"/>
                  </a:lnTo>
                  <a:lnTo>
                    <a:pt x="12702" y="1900238"/>
                  </a:lnTo>
                  <a:lnTo>
                    <a:pt x="9844" y="1892300"/>
                  </a:lnTo>
                  <a:lnTo>
                    <a:pt x="7304" y="1884680"/>
                  </a:lnTo>
                  <a:lnTo>
                    <a:pt x="5081" y="1877060"/>
                  </a:lnTo>
                  <a:lnTo>
                    <a:pt x="3175" y="1869123"/>
                  </a:lnTo>
                  <a:lnTo>
                    <a:pt x="1905" y="1861185"/>
                  </a:lnTo>
                  <a:lnTo>
                    <a:pt x="635" y="1852613"/>
                  </a:lnTo>
                  <a:lnTo>
                    <a:pt x="0" y="1844358"/>
                  </a:lnTo>
                  <a:lnTo>
                    <a:pt x="0" y="1836103"/>
                  </a:lnTo>
                  <a:lnTo>
                    <a:pt x="0" y="489585"/>
                  </a:lnTo>
                  <a:lnTo>
                    <a:pt x="489358" y="0"/>
                  </a:lnTo>
                  <a:close/>
                </a:path>
              </a:pathLst>
            </a:custGeom>
            <a:solidFill>
              <a:srgbClr val="FFFFFF"/>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399"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12" name="组合 11"/>
          <p:cNvGrpSpPr/>
          <p:nvPr/>
        </p:nvGrpSpPr>
        <p:grpSpPr>
          <a:xfrm>
            <a:off x="6965245" y="1941878"/>
            <a:ext cx="950256" cy="950383"/>
            <a:chOff x="5224022" y="1456407"/>
            <a:chExt cx="712788" cy="712787"/>
          </a:xfrm>
        </p:grpSpPr>
        <p:sp>
          <p:nvSpPr>
            <p:cNvPr id="13" name="橢圓 7"/>
            <p:cNvSpPr/>
            <p:nvPr/>
          </p:nvSpPr>
          <p:spPr>
            <a:xfrm>
              <a:off x="5224022" y="1456407"/>
              <a:ext cx="712788" cy="712787"/>
            </a:xfrm>
            <a:prstGeom prst="ellipse">
              <a:avLst/>
            </a:prstGeom>
            <a:solidFill>
              <a:schemeClr val="accent1"/>
            </a:solidFill>
            <a:ln w="25400" cap="flat" cmpd="sng" algn="ctr">
              <a:noFill/>
              <a:prstDash val="solid"/>
              <a:headEnd type="none" w="med" len="med"/>
              <a:tailEnd type="none" w="med" len="med"/>
            </a:ln>
            <a:effectLst/>
          </p:spPr>
          <p:txBody>
            <a:bodyPr/>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4" name="KSO_Shape"/>
            <p:cNvSpPr/>
            <p:nvPr/>
          </p:nvSpPr>
          <p:spPr bwMode="auto">
            <a:xfrm>
              <a:off x="5390710" y="1619919"/>
              <a:ext cx="414337" cy="352425"/>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rgbClr val="FFFFFF"/>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399"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15" name="组合 14"/>
          <p:cNvGrpSpPr/>
          <p:nvPr/>
        </p:nvGrpSpPr>
        <p:grpSpPr>
          <a:xfrm>
            <a:off x="7915502" y="3975992"/>
            <a:ext cx="948140" cy="948267"/>
            <a:chOff x="5936810" y="2981994"/>
            <a:chExt cx="711200" cy="711200"/>
          </a:xfrm>
        </p:grpSpPr>
        <p:sp>
          <p:nvSpPr>
            <p:cNvPr id="16" name="橢圓 9"/>
            <p:cNvSpPr/>
            <p:nvPr/>
          </p:nvSpPr>
          <p:spPr>
            <a:xfrm>
              <a:off x="5936810" y="2981994"/>
              <a:ext cx="711200" cy="711200"/>
            </a:xfrm>
            <a:prstGeom prst="ellipse">
              <a:avLst/>
            </a:prstGeom>
            <a:solidFill>
              <a:schemeClr val="accent1"/>
            </a:solidFill>
            <a:ln w="25400" cap="flat" cmpd="sng" algn="ctr">
              <a:noFill/>
              <a:prstDash val="solid"/>
              <a:headEnd type="none" w="med" len="med"/>
              <a:tailEnd type="none" w="med" len="med"/>
            </a:ln>
            <a:effectLst/>
          </p:spPr>
          <p:txBody>
            <a:bodyPr/>
            <a:lstStyle/>
            <a:p>
              <a:pPr marL="311535" indent="-311535">
                <a:lnSpc>
                  <a:spcPct val="95000"/>
                </a:lnSpc>
                <a:spcBef>
                  <a:spcPct val="50000"/>
                </a:spcBef>
                <a:spcAft>
                  <a:spcPct val="35000"/>
                </a:spcAft>
                <a:buClr>
                  <a:srgbClr val="678BA8"/>
                </a:buClr>
                <a:buFontTx/>
                <a:buChar char="•"/>
                <a:defRPr/>
              </a:pPr>
              <a:endParaRPr lang="zh-TW" altLang="en-US" sz="4265" kern="0"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7" name="KSO_Shape"/>
            <p:cNvSpPr>
              <a:spLocks noChangeArrowheads="1"/>
            </p:cNvSpPr>
            <p:nvPr/>
          </p:nvSpPr>
          <p:spPr bwMode="auto">
            <a:xfrm>
              <a:off x="6090797" y="3175669"/>
              <a:ext cx="403225" cy="323850"/>
            </a:xfrm>
            <a:custGeom>
              <a:avLst/>
              <a:gdLst>
                <a:gd name="T0" fmla="*/ 552105 w 2874963"/>
                <a:gd name="T1" fmla="*/ 1256550 h 2311400"/>
                <a:gd name="T2" fmla="*/ 814407 w 2874963"/>
                <a:gd name="T3" fmla="*/ 1166381 h 2311400"/>
                <a:gd name="T4" fmla="*/ 861857 w 2874963"/>
                <a:gd name="T5" fmla="*/ 1221938 h 2311400"/>
                <a:gd name="T6" fmla="*/ 529108 w 2874963"/>
                <a:gd name="T7" fmla="*/ 1452571 h 2311400"/>
                <a:gd name="T8" fmla="*/ 122756 w 2874963"/>
                <a:gd name="T9" fmla="*/ 1358877 h 2311400"/>
                <a:gd name="T10" fmla="*/ 175912 w 2874963"/>
                <a:gd name="T11" fmla="*/ 1192357 h 2311400"/>
                <a:gd name="T12" fmla="*/ 277118 w 2874963"/>
                <a:gd name="T13" fmla="*/ 1128994 h 2311400"/>
                <a:gd name="T14" fmla="*/ 305052 w 2874963"/>
                <a:gd name="T15" fmla="*/ 1242809 h 2311400"/>
                <a:gd name="T16" fmla="*/ 994050 w 2874963"/>
                <a:gd name="T17" fmla="*/ 853464 h 2311400"/>
                <a:gd name="T18" fmla="*/ 644668 w 2874963"/>
                <a:gd name="T19" fmla="*/ 666225 h 2311400"/>
                <a:gd name="T20" fmla="*/ 675774 w 2874963"/>
                <a:gd name="T21" fmla="*/ 776137 h 2311400"/>
                <a:gd name="T22" fmla="*/ 719353 w 2874963"/>
                <a:gd name="T23" fmla="*/ 821032 h 2311400"/>
                <a:gd name="T24" fmla="*/ 694258 w 2874963"/>
                <a:gd name="T25" fmla="*/ 885897 h 2311400"/>
                <a:gd name="T26" fmla="*/ 639408 w 2874963"/>
                <a:gd name="T27" fmla="*/ 997010 h 2311400"/>
                <a:gd name="T28" fmla="*/ 561868 w 2874963"/>
                <a:gd name="T29" fmla="*/ 1068783 h 2311400"/>
                <a:gd name="T30" fmla="*/ 506117 w 2874963"/>
                <a:gd name="T31" fmla="*/ 1079143 h 2311400"/>
                <a:gd name="T32" fmla="*/ 449013 w 2874963"/>
                <a:gd name="T33" fmla="*/ 1059924 h 2311400"/>
                <a:gd name="T34" fmla="*/ 372374 w 2874963"/>
                <a:gd name="T35" fmla="*/ 966830 h 2311400"/>
                <a:gd name="T36" fmla="*/ 317074 w 2874963"/>
                <a:gd name="T37" fmla="*/ 867429 h 2311400"/>
                <a:gd name="T38" fmla="*/ 315722 w 2874963"/>
                <a:gd name="T39" fmla="*/ 807819 h 2311400"/>
                <a:gd name="T40" fmla="*/ 360804 w 2874963"/>
                <a:gd name="T41" fmla="*/ 726436 h 2311400"/>
                <a:gd name="T42" fmla="*/ 420311 w 2874963"/>
                <a:gd name="T43" fmla="*/ 688148 h 2311400"/>
                <a:gd name="T44" fmla="*/ 541281 w 2874963"/>
                <a:gd name="T45" fmla="*/ 679889 h 2311400"/>
                <a:gd name="T46" fmla="*/ 615816 w 2874963"/>
                <a:gd name="T47" fmla="*/ 642201 h 2311400"/>
                <a:gd name="T48" fmla="*/ 607328 w 2874963"/>
                <a:gd name="T49" fmla="*/ 550770 h 2311400"/>
                <a:gd name="T50" fmla="*/ 652075 w 2874963"/>
                <a:gd name="T51" fmla="*/ 576010 h 2311400"/>
                <a:gd name="T52" fmla="*/ 690816 w 2874963"/>
                <a:gd name="T53" fmla="*/ 613419 h 2311400"/>
                <a:gd name="T54" fmla="*/ 708834 w 2874963"/>
                <a:gd name="T55" fmla="*/ 715281 h 2311400"/>
                <a:gd name="T56" fmla="*/ 684809 w 2874963"/>
                <a:gd name="T57" fmla="*/ 784841 h 2311400"/>
                <a:gd name="T58" fmla="*/ 653727 w 2874963"/>
                <a:gd name="T59" fmla="*/ 664651 h 2311400"/>
                <a:gd name="T60" fmla="*/ 590811 w 2874963"/>
                <a:gd name="T61" fmla="*/ 648726 h 2311400"/>
                <a:gd name="T62" fmla="*/ 495911 w 2874963"/>
                <a:gd name="T63" fmla="*/ 681177 h 2311400"/>
                <a:gd name="T64" fmla="*/ 382693 w 2874963"/>
                <a:gd name="T65" fmla="*/ 672613 h 2311400"/>
                <a:gd name="T66" fmla="*/ 342000 w 2874963"/>
                <a:gd name="T67" fmla="*/ 784841 h 2311400"/>
                <a:gd name="T68" fmla="*/ 316624 w 2874963"/>
                <a:gd name="T69" fmla="*/ 733159 h 2311400"/>
                <a:gd name="T70" fmla="*/ 334342 w 2874963"/>
                <a:gd name="T71" fmla="*/ 634002 h 2311400"/>
                <a:gd name="T72" fmla="*/ 392753 w 2874963"/>
                <a:gd name="T73" fmla="*/ 561737 h 2311400"/>
                <a:gd name="T74" fmla="*/ 513330 w 2874963"/>
                <a:gd name="T75" fmla="*/ 530788 h 2311400"/>
                <a:gd name="T76" fmla="*/ 816493 w 2874963"/>
                <a:gd name="T77" fmla="*/ 367350 h 2311400"/>
                <a:gd name="T78" fmla="*/ 816493 w 2874963"/>
                <a:gd name="T79" fmla="*/ 418842 h 2311400"/>
                <a:gd name="T80" fmla="*/ 1079641 w 2874963"/>
                <a:gd name="T81" fmla="*/ 426048 h 2311400"/>
                <a:gd name="T82" fmla="*/ 1093467 w 2874963"/>
                <a:gd name="T83" fmla="*/ 377108 h 2311400"/>
                <a:gd name="T84" fmla="*/ 1049584 w 2874963"/>
                <a:gd name="T85" fmla="*/ 364048 h 2311400"/>
                <a:gd name="T86" fmla="*/ 1023434 w 2874963"/>
                <a:gd name="T87" fmla="*/ 392871 h 2311400"/>
                <a:gd name="T88" fmla="*/ 856619 w 2874963"/>
                <a:gd name="T89" fmla="*/ 372605 h 2311400"/>
                <a:gd name="T90" fmla="*/ 927854 w 2874963"/>
                <a:gd name="T91" fmla="*/ 64403 h 2311400"/>
                <a:gd name="T92" fmla="*/ 904258 w 2874963"/>
                <a:gd name="T93" fmla="*/ 91875 h 2311400"/>
                <a:gd name="T94" fmla="*/ 905010 w 2874963"/>
                <a:gd name="T95" fmla="*/ 129406 h 2311400"/>
                <a:gd name="T96" fmla="*/ 930108 w 2874963"/>
                <a:gd name="T97" fmla="*/ 155677 h 2311400"/>
                <a:gd name="T98" fmla="*/ 967829 w 2874963"/>
                <a:gd name="T99" fmla="*/ 158379 h 2311400"/>
                <a:gd name="T100" fmla="*/ 996233 w 2874963"/>
                <a:gd name="T101" fmla="*/ 136162 h 2311400"/>
                <a:gd name="T102" fmla="*/ 1002845 w 2874963"/>
                <a:gd name="T103" fmla="*/ 99081 h 2311400"/>
                <a:gd name="T104" fmla="*/ 983158 w 2874963"/>
                <a:gd name="T105" fmla="*/ 68306 h 2311400"/>
                <a:gd name="T106" fmla="*/ 881566 w 2874963"/>
                <a:gd name="T107" fmla="*/ 0 h 2311400"/>
                <a:gd name="T108" fmla="*/ 1048381 w 2874963"/>
                <a:gd name="T109" fmla="*/ 20417 h 2311400"/>
                <a:gd name="T110" fmla="*/ 1859163 w 2874963"/>
                <a:gd name="T111" fmla="*/ 308953 h 2311400"/>
                <a:gd name="T112" fmla="*/ 1899590 w 2874963"/>
                <a:gd name="T113" fmla="*/ 355791 h 2311400"/>
                <a:gd name="T114" fmla="*/ 2705 w 2874963"/>
                <a:gd name="T115" fmla="*/ 364048 h 2311400"/>
                <a:gd name="T116" fmla="*/ 38623 w 2874963"/>
                <a:gd name="T117" fmla="*/ 313456 h 2311400"/>
                <a:gd name="T118" fmla="*/ 855416 w 2874963"/>
                <a:gd name="T119" fmla="*/ 26121 h 2311400"/>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874963" h="2311400">
                  <a:moveTo>
                    <a:pt x="1500188" y="1927225"/>
                  </a:moveTo>
                  <a:lnTo>
                    <a:pt x="2676526" y="1927225"/>
                  </a:lnTo>
                  <a:lnTo>
                    <a:pt x="2676526" y="1949450"/>
                  </a:lnTo>
                  <a:lnTo>
                    <a:pt x="1500188" y="1949450"/>
                  </a:lnTo>
                  <a:lnTo>
                    <a:pt x="1500188" y="1927225"/>
                  </a:lnTo>
                  <a:close/>
                  <a:moveTo>
                    <a:pt x="1500188" y="1706563"/>
                  </a:moveTo>
                  <a:lnTo>
                    <a:pt x="2676526" y="1706563"/>
                  </a:lnTo>
                  <a:lnTo>
                    <a:pt x="2676526" y="1728788"/>
                  </a:lnTo>
                  <a:lnTo>
                    <a:pt x="1500188" y="1728788"/>
                  </a:lnTo>
                  <a:lnTo>
                    <a:pt x="1500188" y="1706563"/>
                  </a:lnTo>
                  <a:close/>
                  <a:moveTo>
                    <a:pt x="741023" y="1676400"/>
                  </a:moveTo>
                  <a:lnTo>
                    <a:pt x="803616" y="1676400"/>
                  </a:lnTo>
                  <a:lnTo>
                    <a:pt x="835026" y="1736633"/>
                  </a:lnTo>
                  <a:lnTo>
                    <a:pt x="813107" y="1759278"/>
                  </a:lnTo>
                  <a:lnTo>
                    <a:pt x="833218" y="1897860"/>
                  </a:lnTo>
                  <a:lnTo>
                    <a:pt x="772432" y="2124075"/>
                  </a:lnTo>
                  <a:lnTo>
                    <a:pt x="711647" y="1897860"/>
                  </a:lnTo>
                  <a:lnTo>
                    <a:pt x="731532" y="1759278"/>
                  </a:lnTo>
                  <a:lnTo>
                    <a:pt x="709613" y="1736633"/>
                  </a:lnTo>
                  <a:lnTo>
                    <a:pt x="741023" y="1676400"/>
                  </a:lnTo>
                  <a:close/>
                  <a:moveTo>
                    <a:pt x="1033510" y="1660525"/>
                  </a:moveTo>
                  <a:lnTo>
                    <a:pt x="1069768" y="1677761"/>
                  </a:lnTo>
                  <a:lnTo>
                    <a:pt x="1107612" y="1695904"/>
                  </a:lnTo>
                  <a:lnTo>
                    <a:pt x="1126421" y="1705202"/>
                  </a:lnTo>
                  <a:lnTo>
                    <a:pt x="1145003" y="1714727"/>
                  </a:lnTo>
                  <a:lnTo>
                    <a:pt x="1163585" y="1724252"/>
                  </a:lnTo>
                  <a:lnTo>
                    <a:pt x="1181261" y="1734004"/>
                  </a:lnTo>
                  <a:lnTo>
                    <a:pt x="1198257" y="1743302"/>
                  </a:lnTo>
                  <a:lnTo>
                    <a:pt x="1214346" y="1752600"/>
                  </a:lnTo>
                  <a:lnTo>
                    <a:pt x="1229076" y="1761671"/>
                  </a:lnTo>
                  <a:lnTo>
                    <a:pt x="1242673" y="1770289"/>
                  </a:lnTo>
                  <a:lnTo>
                    <a:pt x="1248792" y="1774598"/>
                  </a:lnTo>
                  <a:lnTo>
                    <a:pt x="1254683" y="1778680"/>
                  </a:lnTo>
                  <a:lnTo>
                    <a:pt x="1259896" y="1782762"/>
                  </a:lnTo>
                  <a:lnTo>
                    <a:pt x="1264881" y="1786618"/>
                  </a:lnTo>
                  <a:lnTo>
                    <a:pt x="1269187" y="1790473"/>
                  </a:lnTo>
                  <a:lnTo>
                    <a:pt x="1273039" y="1794102"/>
                  </a:lnTo>
                  <a:lnTo>
                    <a:pt x="1276438" y="1797504"/>
                  </a:lnTo>
                  <a:lnTo>
                    <a:pt x="1278931" y="1800905"/>
                  </a:lnTo>
                  <a:lnTo>
                    <a:pt x="1281197" y="1803627"/>
                  </a:lnTo>
                  <a:lnTo>
                    <a:pt x="1283237" y="1807029"/>
                  </a:lnTo>
                  <a:lnTo>
                    <a:pt x="1287542" y="1814739"/>
                  </a:lnTo>
                  <a:lnTo>
                    <a:pt x="1291621" y="1823811"/>
                  </a:lnTo>
                  <a:lnTo>
                    <a:pt x="1296380" y="1834016"/>
                  </a:lnTo>
                  <a:lnTo>
                    <a:pt x="1300686" y="1845582"/>
                  </a:lnTo>
                  <a:lnTo>
                    <a:pt x="1305445" y="1858282"/>
                  </a:lnTo>
                  <a:lnTo>
                    <a:pt x="1310203" y="1871889"/>
                  </a:lnTo>
                  <a:lnTo>
                    <a:pt x="1314736" y="1886404"/>
                  </a:lnTo>
                  <a:lnTo>
                    <a:pt x="1319495" y="1901371"/>
                  </a:lnTo>
                  <a:lnTo>
                    <a:pt x="1324027" y="1917246"/>
                  </a:lnTo>
                  <a:lnTo>
                    <a:pt x="1333318" y="1950130"/>
                  </a:lnTo>
                  <a:lnTo>
                    <a:pt x="1342382" y="1984375"/>
                  </a:lnTo>
                  <a:lnTo>
                    <a:pt x="1350994" y="2018620"/>
                  </a:lnTo>
                  <a:lnTo>
                    <a:pt x="1359378" y="2052411"/>
                  </a:lnTo>
                  <a:lnTo>
                    <a:pt x="1366857" y="2084388"/>
                  </a:lnTo>
                  <a:lnTo>
                    <a:pt x="1373655" y="2114097"/>
                  </a:lnTo>
                  <a:lnTo>
                    <a:pt x="1379320" y="2140404"/>
                  </a:lnTo>
                  <a:lnTo>
                    <a:pt x="1387478" y="2179184"/>
                  </a:lnTo>
                  <a:lnTo>
                    <a:pt x="1390651" y="2193925"/>
                  </a:lnTo>
                  <a:lnTo>
                    <a:pt x="798513" y="2193925"/>
                  </a:lnTo>
                  <a:lnTo>
                    <a:pt x="1111918" y="1875064"/>
                  </a:lnTo>
                  <a:lnTo>
                    <a:pt x="1011755" y="1800905"/>
                  </a:lnTo>
                  <a:lnTo>
                    <a:pt x="1094922" y="1766661"/>
                  </a:lnTo>
                  <a:lnTo>
                    <a:pt x="1033510" y="1660525"/>
                  </a:lnTo>
                  <a:close/>
                  <a:moveTo>
                    <a:pt x="511355" y="1660525"/>
                  </a:moveTo>
                  <a:lnTo>
                    <a:pt x="449944" y="1766661"/>
                  </a:lnTo>
                  <a:lnTo>
                    <a:pt x="532657" y="1800905"/>
                  </a:lnTo>
                  <a:lnTo>
                    <a:pt x="432494" y="1875064"/>
                  </a:lnTo>
                  <a:lnTo>
                    <a:pt x="746126" y="2193925"/>
                  </a:lnTo>
                  <a:lnTo>
                    <a:pt x="153988" y="2193925"/>
                  </a:lnTo>
                  <a:lnTo>
                    <a:pt x="157160" y="2179184"/>
                  </a:lnTo>
                  <a:lnTo>
                    <a:pt x="165318" y="2140404"/>
                  </a:lnTo>
                  <a:lnTo>
                    <a:pt x="171210" y="2114097"/>
                  </a:lnTo>
                  <a:lnTo>
                    <a:pt x="177782" y="2084388"/>
                  </a:lnTo>
                  <a:lnTo>
                    <a:pt x="185260" y="2052411"/>
                  </a:lnTo>
                  <a:lnTo>
                    <a:pt x="193418" y="2018620"/>
                  </a:lnTo>
                  <a:lnTo>
                    <a:pt x="202256" y="1984375"/>
                  </a:lnTo>
                  <a:lnTo>
                    <a:pt x="211321" y="1950130"/>
                  </a:lnTo>
                  <a:lnTo>
                    <a:pt x="220385" y="1917246"/>
                  </a:lnTo>
                  <a:lnTo>
                    <a:pt x="224918" y="1901371"/>
                  </a:lnTo>
                  <a:lnTo>
                    <a:pt x="229676" y="1886404"/>
                  </a:lnTo>
                  <a:lnTo>
                    <a:pt x="234209" y="1871889"/>
                  </a:lnTo>
                  <a:lnTo>
                    <a:pt x="238967" y="1858282"/>
                  </a:lnTo>
                  <a:lnTo>
                    <a:pt x="243726" y="1845582"/>
                  </a:lnTo>
                  <a:lnTo>
                    <a:pt x="248259" y="1834016"/>
                  </a:lnTo>
                  <a:lnTo>
                    <a:pt x="252791" y="1823811"/>
                  </a:lnTo>
                  <a:lnTo>
                    <a:pt x="257096" y="1814739"/>
                  </a:lnTo>
                  <a:lnTo>
                    <a:pt x="261175" y="1807029"/>
                  </a:lnTo>
                  <a:lnTo>
                    <a:pt x="263442" y="1803627"/>
                  </a:lnTo>
                  <a:lnTo>
                    <a:pt x="265481" y="1800905"/>
                  </a:lnTo>
                  <a:lnTo>
                    <a:pt x="268200" y="1797504"/>
                  </a:lnTo>
                  <a:lnTo>
                    <a:pt x="271600" y="1794102"/>
                  </a:lnTo>
                  <a:lnTo>
                    <a:pt x="275452" y="1790473"/>
                  </a:lnTo>
                  <a:lnTo>
                    <a:pt x="279984" y="1786618"/>
                  </a:lnTo>
                  <a:lnTo>
                    <a:pt x="284517" y="1782762"/>
                  </a:lnTo>
                  <a:lnTo>
                    <a:pt x="289955" y="1778680"/>
                  </a:lnTo>
                  <a:lnTo>
                    <a:pt x="295621" y="1774598"/>
                  </a:lnTo>
                  <a:lnTo>
                    <a:pt x="301966" y="1770289"/>
                  </a:lnTo>
                  <a:lnTo>
                    <a:pt x="315336" y="1761671"/>
                  </a:lnTo>
                  <a:lnTo>
                    <a:pt x="330066" y="1752600"/>
                  </a:lnTo>
                  <a:lnTo>
                    <a:pt x="346155" y="1743302"/>
                  </a:lnTo>
                  <a:lnTo>
                    <a:pt x="363378" y="1734004"/>
                  </a:lnTo>
                  <a:lnTo>
                    <a:pt x="381053" y="1724252"/>
                  </a:lnTo>
                  <a:lnTo>
                    <a:pt x="399409" y="1714727"/>
                  </a:lnTo>
                  <a:lnTo>
                    <a:pt x="418218" y="1705202"/>
                  </a:lnTo>
                  <a:lnTo>
                    <a:pt x="437253" y="1695904"/>
                  </a:lnTo>
                  <a:lnTo>
                    <a:pt x="475098" y="1677761"/>
                  </a:lnTo>
                  <a:lnTo>
                    <a:pt x="511355" y="1660525"/>
                  </a:lnTo>
                  <a:close/>
                  <a:moveTo>
                    <a:pt x="929254" y="1614488"/>
                  </a:moveTo>
                  <a:lnTo>
                    <a:pt x="950557" y="1623559"/>
                  </a:lnTo>
                  <a:lnTo>
                    <a:pt x="974579" y="1633992"/>
                  </a:lnTo>
                  <a:lnTo>
                    <a:pt x="1004946" y="1647599"/>
                  </a:lnTo>
                  <a:lnTo>
                    <a:pt x="1068853" y="1757817"/>
                  </a:lnTo>
                  <a:lnTo>
                    <a:pt x="975258" y="1796370"/>
                  </a:lnTo>
                  <a:lnTo>
                    <a:pt x="1084263" y="1877106"/>
                  </a:lnTo>
                  <a:lnTo>
                    <a:pt x="773113" y="2193926"/>
                  </a:lnTo>
                  <a:lnTo>
                    <a:pt x="929254" y="1614488"/>
                  </a:lnTo>
                  <a:close/>
                  <a:moveTo>
                    <a:pt x="615947" y="1614488"/>
                  </a:moveTo>
                  <a:lnTo>
                    <a:pt x="773113" y="2193926"/>
                  </a:lnTo>
                  <a:lnTo>
                    <a:pt x="460375" y="1877106"/>
                  </a:lnTo>
                  <a:lnTo>
                    <a:pt x="569936" y="1796370"/>
                  </a:lnTo>
                  <a:lnTo>
                    <a:pt x="475636" y="1757817"/>
                  </a:lnTo>
                  <a:lnTo>
                    <a:pt x="539869" y="1647599"/>
                  </a:lnTo>
                  <a:lnTo>
                    <a:pt x="570619" y="1633992"/>
                  </a:lnTo>
                  <a:lnTo>
                    <a:pt x="594536" y="1623559"/>
                  </a:lnTo>
                  <a:lnTo>
                    <a:pt x="615947" y="1614488"/>
                  </a:lnTo>
                  <a:close/>
                  <a:moveTo>
                    <a:pt x="1500188" y="1487488"/>
                  </a:moveTo>
                  <a:lnTo>
                    <a:pt x="2676526" y="1487488"/>
                  </a:lnTo>
                  <a:lnTo>
                    <a:pt x="2676526" y="1509713"/>
                  </a:lnTo>
                  <a:lnTo>
                    <a:pt x="1500188" y="1509713"/>
                  </a:lnTo>
                  <a:lnTo>
                    <a:pt x="1500188" y="1487488"/>
                  </a:lnTo>
                  <a:close/>
                  <a:moveTo>
                    <a:pt x="1500188" y="1266825"/>
                  </a:moveTo>
                  <a:lnTo>
                    <a:pt x="2676526" y="1266825"/>
                  </a:lnTo>
                  <a:lnTo>
                    <a:pt x="2676526" y="1289050"/>
                  </a:lnTo>
                  <a:lnTo>
                    <a:pt x="1500188" y="1289050"/>
                  </a:lnTo>
                  <a:lnTo>
                    <a:pt x="1500188" y="1266825"/>
                  </a:lnTo>
                  <a:close/>
                  <a:moveTo>
                    <a:pt x="1500188" y="1047750"/>
                  </a:moveTo>
                  <a:lnTo>
                    <a:pt x="2676526" y="1047750"/>
                  </a:lnTo>
                  <a:lnTo>
                    <a:pt x="2676526" y="1068388"/>
                  </a:lnTo>
                  <a:lnTo>
                    <a:pt x="1500188" y="1068388"/>
                  </a:lnTo>
                  <a:lnTo>
                    <a:pt x="1500188" y="1047750"/>
                  </a:lnTo>
                  <a:close/>
                  <a:moveTo>
                    <a:pt x="929369" y="969963"/>
                  </a:moveTo>
                  <a:lnTo>
                    <a:pt x="936399" y="973819"/>
                  </a:lnTo>
                  <a:lnTo>
                    <a:pt x="942522" y="977674"/>
                  </a:lnTo>
                  <a:lnTo>
                    <a:pt x="948872" y="981756"/>
                  </a:lnTo>
                  <a:lnTo>
                    <a:pt x="954315" y="986519"/>
                  </a:lnTo>
                  <a:lnTo>
                    <a:pt x="959531" y="991281"/>
                  </a:lnTo>
                  <a:lnTo>
                    <a:pt x="964294" y="995817"/>
                  </a:lnTo>
                  <a:lnTo>
                    <a:pt x="968829" y="1001033"/>
                  </a:lnTo>
                  <a:lnTo>
                    <a:pt x="972911" y="1006249"/>
                  </a:lnTo>
                  <a:lnTo>
                    <a:pt x="976767" y="1011919"/>
                  </a:lnTo>
                  <a:lnTo>
                    <a:pt x="980395" y="1017588"/>
                  </a:lnTo>
                  <a:lnTo>
                    <a:pt x="983797" y="1023485"/>
                  </a:lnTo>
                  <a:lnTo>
                    <a:pt x="986745" y="1029835"/>
                  </a:lnTo>
                  <a:lnTo>
                    <a:pt x="989467" y="1035958"/>
                  </a:lnTo>
                  <a:lnTo>
                    <a:pt x="992188" y="1042535"/>
                  </a:lnTo>
                  <a:lnTo>
                    <a:pt x="994683" y="1049338"/>
                  </a:lnTo>
                  <a:lnTo>
                    <a:pt x="996724" y="1056368"/>
                  </a:lnTo>
                  <a:lnTo>
                    <a:pt x="998765" y="1063172"/>
                  </a:lnTo>
                  <a:lnTo>
                    <a:pt x="1001033" y="1070883"/>
                  </a:lnTo>
                  <a:lnTo>
                    <a:pt x="1004208" y="1085850"/>
                  </a:lnTo>
                  <a:lnTo>
                    <a:pt x="1007383" y="1101725"/>
                  </a:lnTo>
                  <a:lnTo>
                    <a:pt x="1010558" y="1118508"/>
                  </a:lnTo>
                  <a:lnTo>
                    <a:pt x="1016454" y="1153433"/>
                  </a:lnTo>
                  <a:lnTo>
                    <a:pt x="1019856" y="1172256"/>
                  </a:lnTo>
                  <a:lnTo>
                    <a:pt x="1023712" y="1191306"/>
                  </a:lnTo>
                  <a:lnTo>
                    <a:pt x="1029608" y="1192667"/>
                  </a:lnTo>
                  <a:lnTo>
                    <a:pt x="1035958" y="1194254"/>
                  </a:lnTo>
                  <a:lnTo>
                    <a:pt x="1041628" y="1196295"/>
                  </a:lnTo>
                  <a:lnTo>
                    <a:pt x="1047297" y="1198790"/>
                  </a:lnTo>
                  <a:lnTo>
                    <a:pt x="1052513" y="1201511"/>
                  </a:lnTo>
                  <a:lnTo>
                    <a:pt x="1057729" y="1204459"/>
                  </a:lnTo>
                  <a:lnTo>
                    <a:pt x="1062492" y="1208088"/>
                  </a:lnTo>
                  <a:lnTo>
                    <a:pt x="1066801" y="1211943"/>
                  </a:lnTo>
                  <a:lnTo>
                    <a:pt x="1070883" y="1216025"/>
                  </a:lnTo>
                  <a:lnTo>
                    <a:pt x="1074738" y="1220108"/>
                  </a:lnTo>
                  <a:lnTo>
                    <a:pt x="1078140" y="1224870"/>
                  </a:lnTo>
                  <a:lnTo>
                    <a:pt x="1081088" y="1229633"/>
                  </a:lnTo>
                  <a:lnTo>
                    <a:pt x="1083583" y="1234849"/>
                  </a:lnTo>
                  <a:lnTo>
                    <a:pt x="1085624" y="1240065"/>
                  </a:lnTo>
                  <a:lnTo>
                    <a:pt x="1087212" y="1245734"/>
                  </a:lnTo>
                  <a:lnTo>
                    <a:pt x="1088345" y="1251404"/>
                  </a:lnTo>
                  <a:lnTo>
                    <a:pt x="1089026" y="1257527"/>
                  </a:lnTo>
                  <a:lnTo>
                    <a:pt x="1089026" y="1263424"/>
                  </a:lnTo>
                  <a:lnTo>
                    <a:pt x="1088572" y="1270000"/>
                  </a:lnTo>
                  <a:lnTo>
                    <a:pt x="1087438" y="1276124"/>
                  </a:lnTo>
                  <a:lnTo>
                    <a:pt x="1085624" y="1282927"/>
                  </a:lnTo>
                  <a:lnTo>
                    <a:pt x="1083356" y="1289277"/>
                  </a:lnTo>
                  <a:lnTo>
                    <a:pt x="1080635" y="1296081"/>
                  </a:lnTo>
                  <a:lnTo>
                    <a:pt x="1077006" y="1303111"/>
                  </a:lnTo>
                  <a:lnTo>
                    <a:pt x="1072470" y="1310141"/>
                  </a:lnTo>
                  <a:lnTo>
                    <a:pt x="1067481" y="1317172"/>
                  </a:lnTo>
                  <a:lnTo>
                    <a:pt x="1061585" y="1324202"/>
                  </a:lnTo>
                  <a:lnTo>
                    <a:pt x="1055235" y="1331006"/>
                  </a:lnTo>
                  <a:lnTo>
                    <a:pt x="1047751" y="1338036"/>
                  </a:lnTo>
                  <a:lnTo>
                    <a:pt x="1039587" y="1345293"/>
                  </a:lnTo>
                  <a:lnTo>
                    <a:pt x="1030742" y="1352324"/>
                  </a:lnTo>
                  <a:lnTo>
                    <a:pt x="1020990" y="1359354"/>
                  </a:lnTo>
                  <a:lnTo>
                    <a:pt x="1018269" y="1372281"/>
                  </a:lnTo>
                  <a:lnTo>
                    <a:pt x="1015094" y="1385208"/>
                  </a:lnTo>
                  <a:lnTo>
                    <a:pt x="1011919" y="1398361"/>
                  </a:lnTo>
                  <a:lnTo>
                    <a:pt x="1007836" y="1411061"/>
                  </a:lnTo>
                  <a:lnTo>
                    <a:pt x="1003754" y="1423761"/>
                  </a:lnTo>
                  <a:lnTo>
                    <a:pt x="999445" y="1436008"/>
                  </a:lnTo>
                  <a:lnTo>
                    <a:pt x="994456" y="1448254"/>
                  </a:lnTo>
                  <a:lnTo>
                    <a:pt x="989240" y="1460274"/>
                  </a:lnTo>
                  <a:lnTo>
                    <a:pt x="983570" y="1472066"/>
                  </a:lnTo>
                  <a:lnTo>
                    <a:pt x="977901" y="1483633"/>
                  </a:lnTo>
                  <a:lnTo>
                    <a:pt x="971551" y="1494745"/>
                  </a:lnTo>
                  <a:lnTo>
                    <a:pt x="964974" y="1505858"/>
                  </a:lnTo>
                  <a:lnTo>
                    <a:pt x="958170" y="1516516"/>
                  </a:lnTo>
                  <a:lnTo>
                    <a:pt x="950913" y="1526722"/>
                  </a:lnTo>
                  <a:lnTo>
                    <a:pt x="943429" y="1536700"/>
                  </a:lnTo>
                  <a:lnTo>
                    <a:pt x="935492" y="1546225"/>
                  </a:lnTo>
                  <a:lnTo>
                    <a:pt x="927554" y="1555297"/>
                  </a:lnTo>
                  <a:lnTo>
                    <a:pt x="919163" y="1564141"/>
                  </a:lnTo>
                  <a:lnTo>
                    <a:pt x="910772" y="1572533"/>
                  </a:lnTo>
                  <a:lnTo>
                    <a:pt x="901701" y="1580243"/>
                  </a:lnTo>
                  <a:lnTo>
                    <a:pt x="892629" y="1587500"/>
                  </a:lnTo>
                  <a:lnTo>
                    <a:pt x="883331" y="1594531"/>
                  </a:lnTo>
                  <a:lnTo>
                    <a:pt x="873352" y="1600881"/>
                  </a:lnTo>
                  <a:lnTo>
                    <a:pt x="863601" y="1606550"/>
                  </a:lnTo>
                  <a:lnTo>
                    <a:pt x="858385" y="1609272"/>
                  </a:lnTo>
                  <a:lnTo>
                    <a:pt x="853169" y="1611766"/>
                  </a:lnTo>
                  <a:lnTo>
                    <a:pt x="847952" y="1614261"/>
                  </a:lnTo>
                  <a:lnTo>
                    <a:pt x="842736" y="1616302"/>
                  </a:lnTo>
                  <a:lnTo>
                    <a:pt x="837520" y="1618343"/>
                  </a:lnTo>
                  <a:lnTo>
                    <a:pt x="832077" y="1620384"/>
                  </a:lnTo>
                  <a:lnTo>
                    <a:pt x="826635" y="1621972"/>
                  </a:lnTo>
                  <a:lnTo>
                    <a:pt x="821192" y="1623786"/>
                  </a:lnTo>
                  <a:lnTo>
                    <a:pt x="815749" y="1625147"/>
                  </a:lnTo>
                  <a:lnTo>
                    <a:pt x="810079" y="1626508"/>
                  </a:lnTo>
                  <a:lnTo>
                    <a:pt x="804410" y="1627415"/>
                  </a:lnTo>
                  <a:lnTo>
                    <a:pt x="798740" y="1628549"/>
                  </a:lnTo>
                  <a:lnTo>
                    <a:pt x="793070" y="1629229"/>
                  </a:lnTo>
                  <a:lnTo>
                    <a:pt x="787401" y="1629909"/>
                  </a:lnTo>
                  <a:lnTo>
                    <a:pt x="781277" y="1630363"/>
                  </a:lnTo>
                  <a:lnTo>
                    <a:pt x="775381" y="1630363"/>
                  </a:lnTo>
                  <a:lnTo>
                    <a:pt x="769711" y="1630363"/>
                  </a:lnTo>
                  <a:lnTo>
                    <a:pt x="763815" y="1629909"/>
                  </a:lnTo>
                  <a:lnTo>
                    <a:pt x="757918" y="1629229"/>
                  </a:lnTo>
                  <a:lnTo>
                    <a:pt x="752249" y="1628549"/>
                  </a:lnTo>
                  <a:lnTo>
                    <a:pt x="746579" y="1627415"/>
                  </a:lnTo>
                  <a:lnTo>
                    <a:pt x="740910" y="1626508"/>
                  </a:lnTo>
                  <a:lnTo>
                    <a:pt x="735240" y="1625147"/>
                  </a:lnTo>
                  <a:lnTo>
                    <a:pt x="729797" y="1623786"/>
                  </a:lnTo>
                  <a:lnTo>
                    <a:pt x="724354" y="1621972"/>
                  </a:lnTo>
                  <a:lnTo>
                    <a:pt x="718911" y="1620384"/>
                  </a:lnTo>
                  <a:lnTo>
                    <a:pt x="713468" y="1618343"/>
                  </a:lnTo>
                  <a:lnTo>
                    <a:pt x="708252" y="1616302"/>
                  </a:lnTo>
                  <a:lnTo>
                    <a:pt x="703036" y="1614261"/>
                  </a:lnTo>
                  <a:lnTo>
                    <a:pt x="697820" y="1611766"/>
                  </a:lnTo>
                  <a:lnTo>
                    <a:pt x="692604" y="1609272"/>
                  </a:lnTo>
                  <a:lnTo>
                    <a:pt x="687388" y="1606550"/>
                  </a:lnTo>
                  <a:lnTo>
                    <a:pt x="677636" y="1600881"/>
                  </a:lnTo>
                  <a:lnTo>
                    <a:pt x="668111" y="1594531"/>
                  </a:lnTo>
                  <a:lnTo>
                    <a:pt x="658359" y="1587500"/>
                  </a:lnTo>
                  <a:lnTo>
                    <a:pt x="649288" y="1580243"/>
                  </a:lnTo>
                  <a:lnTo>
                    <a:pt x="640217" y="1572533"/>
                  </a:lnTo>
                  <a:lnTo>
                    <a:pt x="631826" y="1564141"/>
                  </a:lnTo>
                  <a:lnTo>
                    <a:pt x="623434" y="1555297"/>
                  </a:lnTo>
                  <a:lnTo>
                    <a:pt x="615497" y="1546225"/>
                  </a:lnTo>
                  <a:lnTo>
                    <a:pt x="607559" y="1536700"/>
                  </a:lnTo>
                  <a:lnTo>
                    <a:pt x="600075" y="1526722"/>
                  </a:lnTo>
                  <a:lnTo>
                    <a:pt x="592818" y="1516516"/>
                  </a:lnTo>
                  <a:lnTo>
                    <a:pt x="586015" y="1505858"/>
                  </a:lnTo>
                  <a:lnTo>
                    <a:pt x="579665" y="1494745"/>
                  </a:lnTo>
                  <a:lnTo>
                    <a:pt x="573315" y="1483633"/>
                  </a:lnTo>
                  <a:lnTo>
                    <a:pt x="567418" y="1472066"/>
                  </a:lnTo>
                  <a:lnTo>
                    <a:pt x="561975" y="1460274"/>
                  </a:lnTo>
                  <a:lnTo>
                    <a:pt x="556533" y="1448254"/>
                  </a:lnTo>
                  <a:lnTo>
                    <a:pt x="551997" y="1436008"/>
                  </a:lnTo>
                  <a:lnTo>
                    <a:pt x="547234" y="1423761"/>
                  </a:lnTo>
                  <a:lnTo>
                    <a:pt x="543152" y="1411061"/>
                  </a:lnTo>
                  <a:lnTo>
                    <a:pt x="539524" y="1398361"/>
                  </a:lnTo>
                  <a:lnTo>
                    <a:pt x="535895" y="1385208"/>
                  </a:lnTo>
                  <a:lnTo>
                    <a:pt x="532947" y="1372281"/>
                  </a:lnTo>
                  <a:lnTo>
                    <a:pt x="529999" y="1359354"/>
                  </a:lnTo>
                  <a:lnTo>
                    <a:pt x="520247" y="1352324"/>
                  </a:lnTo>
                  <a:lnTo>
                    <a:pt x="511402" y="1345293"/>
                  </a:lnTo>
                  <a:lnTo>
                    <a:pt x="503238" y="1338036"/>
                  </a:lnTo>
                  <a:lnTo>
                    <a:pt x="495981" y="1331006"/>
                  </a:lnTo>
                  <a:lnTo>
                    <a:pt x="489404" y="1324202"/>
                  </a:lnTo>
                  <a:lnTo>
                    <a:pt x="483734" y="1317172"/>
                  </a:lnTo>
                  <a:lnTo>
                    <a:pt x="478518" y="1310141"/>
                  </a:lnTo>
                  <a:lnTo>
                    <a:pt x="474209" y="1303111"/>
                  </a:lnTo>
                  <a:lnTo>
                    <a:pt x="470581" y="1296081"/>
                  </a:lnTo>
                  <a:lnTo>
                    <a:pt x="467633" y="1289277"/>
                  </a:lnTo>
                  <a:lnTo>
                    <a:pt x="465365" y="1282927"/>
                  </a:lnTo>
                  <a:lnTo>
                    <a:pt x="463550" y="1276124"/>
                  </a:lnTo>
                  <a:lnTo>
                    <a:pt x="462416" y="1270000"/>
                  </a:lnTo>
                  <a:lnTo>
                    <a:pt x="461963" y="1263424"/>
                  </a:lnTo>
                  <a:lnTo>
                    <a:pt x="462190" y="1257527"/>
                  </a:lnTo>
                  <a:lnTo>
                    <a:pt x="462643" y="1251404"/>
                  </a:lnTo>
                  <a:lnTo>
                    <a:pt x="463777" y="1245734"/>
                  </a:lnTo>
                  <a:lnTo>
                    <a:pt x="465591" y="1240065"/>
                  </a:lnTo>
                  <a:lnTo>
                    <a:pt x="467633" y="1234849"/>
                  </a:lnTo>
                  <a:lnTo>
                    <a:pt x="469900" y="1229633"/>
                  </a:lnTo>
                  <a:lnTo>
                    <a:pt x="473075" y="1224870"/>
                  </a:lnTo>
                  <a:lnTo>
                    <a:pt x="476477" y="1220108"/>
                  </a:lnTo>
                  <a:lnTo>
                    <a:pt x="480106" y="1216025"/>
                  </a:lnTo>
                  <a:lnTo>
                    <a:pt x="484188" y="1211943"/>
                  </a:lnTo>
                  <a:lnTo>
                    <a:pt x="488724" y="1208088"/>
                  </a:lnTo>
                  <a:lnTo>
                    <a:pt x="493486" y="1204459"/>
                  </a:lnTo>
                  <a:lnTo>
                    <a:pt x="498475" y="1201511"/>
                  </a:lnTo>
                  <a:lnTo>
                    <a:pt x="503918" y="1198790"/>
                  </a:lnTo>
                  <a:lnTo>
                    <a:pt x="509361" y="1196295"/>
                  </a:lnTo>
                  <a:lnTo>
                    <a:pt x="515258" y="1194254"/>
                  </a:lnTo>
                  <a:lnTo>
                    <a:pt x="521381" y="1192667"/>
                  </a:lnTo>
                  <a:lnTo>
                    <a:pt x="527504" y="1191306"/>
                  </a:lnTo>
                  <a:lnTo>
                    <a:pt x="529999" y="1178606"/>
                  </a:lnTo>
                  <a:lnTo>
                    <a:pt x="532493" y="1166133"/>
                  </a:lnTo>
                  <a:lnTo>
                    <a:pt x="536575" y="1142093"/>
                  </a:lnTo>
                  <a:lnTo>
                    <a:pt x="540431" y="1118961"/>
                  </a:lnTo>
                  <a:lnTo>
                    <a:pt x="544513" y="1097190"/>
                  </a:lnTo>
                  <a:lnTo>
                    <a:pt x="546781" y="1086531"/>
                  </a:lnTo>
                  <a:lnTo>
                    <a:pt x="548822" y="1076552"/>
                  </a:lnTo>
                  <a:lnTo>
                    <a:pt x="551317" y="1066574"/>
                  </a:lnTo>
                  <a:lnTo>
                    <a:pt x="554038" y="1057275"/>
                  </a:lnTo>
                  <a:lnTo>
                    <a:pt x="556759" y="1048204"/>
                  </a:lnTo>
                  <a:lnTo>
                    <a:pt x="560161" y="1039360"/>
                  </a:lnTo>
                  <a:lnTo>
                    <a:pt x="563790" y="1030742"/>
                  </a:lnTo>
                  <a:lnTo>
                    <a:pt x="567645" y="1022804"/>
                  </a:lnTo>
                  <a:lnTo>
                    <a:pt x="575809" y="1025299"/>
                  </a:lnTo>
                  <a:lnTo>
                    <a:pt x="586695" y="1028701"/>
                  </a:lnTo>
                  <a:lnTo>
                    <a:pt x="600075" y="1032330"/>
                  </a:lnTo>
                  <a:lnTo>
                    <a:pt x="607786" y="1034144"/>
                  </a:lnTo>
                  <a:lnTo>
                    <a:pt x="615950" y="1035958"/>
                  </a:lnTo>
                  <a:lnTo>
                    <a:pt x="625022" y="1037772"/>
                  </a:lnTo>
                  <a:lnTo>
                    <a:pt x="634320" y="1039360"/>
                  </a:lnTo>
                  <a:lnTo>
                    <a:pt x="644072" y="1040947"/>
                  </a:lnTo>
                  <a:lnTo>
                    <a:pt x="654731" y="1042308"/>
                  </a:lnTo>
                  <a:lnTo>
                    <a:pt x="665617" y="1043215"/>
                  </a:lnTo>
                  <a:lnTo>
                    <a:pt x="676956" y="1044122"/>
                  </a:lnTo>
                  <a:lnTo>
                    <a:pt x="688749" y="1044576"/>
                  </a:lnTo>
                  <a:lnTo>
                    <a:pt x="700995" y="1044576"/>
                  </a:lnTo>
                  <a:lnTo>
                    <a:pt x="713468" y="1044576"/>
                  </a:lnTo>
                  <a:lnTo>
                    <a:pt x="726395" y="1043896"/>
                  </a:lnTo>
                  <a:lnTo>
                    <a:pt x="739549" y="1042762"/>
                  </a:lnTo>
                  <a:lnTo>
                    <a:pt x="753156" y="1041174"/>
                  </a:lnTo>
                  <a:lnTo>
                    <a:pt x="766763" y="1039133"/>
                  </a:lnTo>
                  <a:lnTo>
                    <a:pt x="780824" y="1036185"/>
                  </a:lnTo>
                  <a:lnTo>
                    <a:pt x="795111" y="1033010"/>
                  </a:lnTo>
                  <a:lnTo>
                    <a:pt x="809626" y="1028928"/>
                  </a:lnTo>
                  <a:lnTo>
                    <a:pt x="816883" y="1026887"/>
                  </a:lnTo>
                  <a:lnTo>
                    <a:pt x="824140" y="1024619"/>
                  </a:lnTo>
                  <a:lnTo>
                    <a:pt x="831624" y="1022124"/>
                  </a:lnTo>
                  <a:lnTo>
                    <a:pt x="838881" y="1019176"/>
                  </a:lnTo>
                  <a:lnTo>
                    <a:pt x="846365" y="1016228"/>
                  </a:lnTo>
                  <a:lnTo>
                    <a:pt x="853849" y="1013280"/>
                  </a:lnTo>
                  <a:lnTo>
                    <a:pt x="861560" y="1009878"/>
                  </a:lnTo>
                  <a:lnTo>
                    <a:pt x="869044" y="1006249"/>
                  </a:lnTo>
                  <a:lnTo>
                    <a:pt x="876527" y="1002621"/>
                  </a:lnTo>
                  <a:lnTo>
                    <a:pt x="884011" y="998538"/>
                  </a:lnTo>
                  <a:lnTo>
                    <a:pt x="891495" y="994230"/>
                  </a:lnTo>
                  <a:lnTo>
                    <a:pt x="898979" y="989921"/>
                  </a:lnTo>
                  <a:lnTo>
                    <a:pt x="906463" y="985158"/>
                  </a:lnTo>
                  <a:lnTo>
                    <a:pt x="914401" y="980622"/>
                  </a:lnTo>
                  <a:lnTo>
                    <a:pt x="921885" y="975406"/>
                  </a:lnTo>
                  <a:lnTo>
                    <a:pt x="929369" y="969963"/>
                  </a:lnTo>
                  <a:close/>
                  <a:moveTo>
                    <a:pt x="774700" y="801688"/>
                  </a:moveTo>
                  <a:lnTo>
                    <a:pt x="790563" y="802369"/>
                  </a:lnTo>
                  <a:lnTo>
                    <a:pt x="805746" y="803050"/>
                  </a:lnTo>
                  <a:lnTo>
                    <a:pt x="820702" y="804638"/>
                  </a:lnTo>
                  <a:lnTo>
                    <a:pt x="835205" y="806681"/>
                  </a:lnTo>
                  <a:lnTo>
                    <a:pt x="849255" y="809177"/>
                  </a:lnTo>
                  <a:lnTo>
                    <a:pt x="863079" y="812353"/>
                  </a:lnTo>
                  <a:lnTo>
                    <a:pt x="875996" y="815757"/>
                  </a:lnTo>
                  <a:lnTo>
                    <a:pt x="882567" y="817799"/>
                  </a:lnTo>
                  <a:lnTo>
                    <a:pt x="888459" y="819842"/>
                  </a:lnTo>
                  <a:lnTo>
                    <a:pt x="894578" y="822111"/>
                  </a:lnTo>
                  <a:lnTo>
                    <a:pt x="900243" y="824380"/>
                  </a:lnTo>
                  <a:lnTo>
                    <a:pt x="906135" y="826649"/>
                  </a:lnTo>
                  <a:lnTo>
                    <a:pt x="911574" y="829372"/>
                  </a:lnTo>
                  <a:lnTo>
                    <a:pt x="916559" y="831868"/>
                  </a:lnTo>
                  <a:lnTo>
                    <a:pt x="921771" y="834818"/>
                  </a:lnTo>
                  <a:lnTo>
                    <a:pt x="926757" y="837314"/>
                  </a:lnTo>
                  <a:lnTo>
                    <a:pt x="931516" y="840491"/>
                  </a:lnTo>
                  <a:lnTo>
                    <a:pt x="935821" y="843214"/>
                  </a:lnTo>
                  <a:lnTo>
                    <a:pt x="940127" y="846391"/>
                  </a:lnTo>
                  <a:lnTo>
                    <a:pt x="944206" y="849568"/>
                  </a:lnTo>
                  <a:lnTo>
                    <a:pt x="948058" y="852518"/>
                  </a:lnTo>
                  <a:lnTo>
                    <a:pt x="951684" y="855921"/>
                  </a:lnTo>
                  <a:lnTo>
                    <a:pt x="955083" y="859325"/>
                  </a:lnTo>
                  <a:lnTo>
                    <a:pt x="958029" y="862956"/>
                  </a:lnTo>
                  <a:lnTo>
                    <a:pt x="960975" y="866359"/>
                  </a:lnTo>
                  <a:lnTo>
                    <a:pt x="966867" y="866586"/>
                  </a:lnTo>
                  <a:lnTo>
                    <a:pt x="972986" y="867494"/>
                  </a:lnTo>
                  <a:lnTo>
                    <a:pt x="978651" y="868402"/>
                  </a:lnTo>
                  <a:lnTo>
                    <a:pt x="984090" y="869990"/>
                  </a:lnTo>
                  <a:lnTo>
                    <a:pt x="989302" y="871579"/>
                  </a:lnTo>
                  <a:lnTo>
                    <a:pt x="994287" y="873621"/>
                  </a:lnTo>
                  <a:lnTo>
                    <a:pt x="999273" y="876117"/>
                  </a:lnTo>
                  <a:lnTo>
                    <a:pt x="1003805" y="878840"/>
                  </a:lnTo>
                  <a:lnTo>
                    <a:pt x="1008337" y="882017"/>
                  </a:lnTo>
                  <a:lnTo>
                    <a:pt x="1012416" y="885194"/>
                  </a:lnTo>
                  <a:lnTo>
                    <a:pt x="1016722" y="888824"/>
                  </a:lnTo>
                  <a:lnTo>
                    <a:pt x="1020574" y="892909"/>
                  </a:lnTo>
                  <a:lnTo>
                    <a:pt x="1024200" y="896993"/>
                  </a:lnTo>
                  <a:lnTo>
                    <a:pt x="1027599" y="901078"/>
                  </a:lnTo>
                  <a:lnTo>
                    <a:pt x="1030999" y="905843"/>
                  </a:lnTo>
                  <a:lnTo>
                    <a:pt x="1034171" y="910835"/>
                  </a:lnTo>
                  <a:lnTo>
                    <a:pt x="1037117" y="915600"/>
                  </a:lnTo>
                  <a:lnTo>
                    <a:pt x="1040063" y="921046"/>
                  </a:lnTo>
                  <a:lnTo>
                    <a:pt x="1042556" y="926492"/>
                  </a:lnTo>
                  <a:lnTo>
                    <a:pt x="1045048" y="931938"/>
                  </a:lnTo>
                  <a:lnTo>
                    <a:pt x="1047541" y="938065"/>
                  </a:lnTo>
                  <a:lnTo>
                    <a:pt x="1049807" y="943965"/>
                  </a:lnTo>
                  <a:lnTo>
                    <a:pt x="1051847" y="949865"/>
                  </a:lnTo>
                  <a:lnTo>
                    <a:pt x="1053886" y="956218"/>
                  </a:lnTo>
                  <a:lnTo>
                    <a:pt x="1055699" y="962572"/>
                  </a:lnTo>
                  <a:lnTo>
                    <a:pt x="1057286" y="969153"/>
                  </a:lnTo>
                  <a:lnTo>
                    <a:pt x="1060458" y="982314"/>
                  </a:lnTo>
                  <a:lnTo>
                    <a:pt x="1062724" y="996156"/>
                  </a:lnTo>
                  <a:lnTo>
                    <a:pt x="1064764" y="1009997"/>
                  </a:lnTo>
                  <a:lnTo>
                    <a:pt x="1066577" y="1024066"/>
                  </a:lnTo>
                  <a:lnTo>
                    <a:pt x="1067936" y="1038362"/>
                  </a:lnTo>
                  <a:lnTo>
                    <a:pt x="1069069" y="1052430"/>
                  </a:lnTo>
                  <a:lnTo>
                    <a:pt x="1069523" y="1066499"/>
                  </a:lnTo>
                  <a:lnTo>
                    <a:pt x="1069749" y="1080341"/>
                  </a:lnTo>
                  <a:lnTo>
                    <a:pt x="1069976" y="1093956"/>
                  </a:lnTo>
                  <a:lnTo>
                    <a:pt x="1069749" y="1107117"/>
                  </a:lnTo>
                  <a:lnTo>
                    <a:pt x="1069523" y="1120051"/>
                  </a:lnTo>
                  <a:lnTo>
                    <a:pt x="1069069" y="1132305"/>
                  </a:lnTo>
                  <a:lnTo>
                    <a:pt x="1068390" y="1143878"/>
                  </a:lnTo>
                  <a:lnTo>
                    <a:pt x="1067030" y="1165208"/>
                  </a:lnTo>
                  <a:lnTo>
                    <a:pt x="1065444" y="1182907"/>
                  </a:lnTo>
                  <a:lnTo>
                    <a:pt x="1064084" y="1196295"/>
                  </a:lnTo>
                  <a:lnTo>
                    <a:pt x="1056832" y="1192665"/>
                  </a:lnTo>
                  <a:lnTo>
                    <a:pt x="1053207" y="1191076"/>
                  </a:lnTo>
                  <a:lnTo>
                    <a:pt x="1049581" y="1189715"/>
                  </a:lnTo>
                  <a:lnTo>
                    <a:pt x="1045728" y="1188353"/>
                  </a:lnTo>
                  <a:lnTo>
                    <a:pt x="1041876" y="1187219"/>
                  </a:lnTo>
                  <a:lnTo>
                    <a:pt x="1037570" y="1186311"/>
                  </a:lnTo>
                  <a:lnTo>
                    <a:pt x="1033491" y="1185403"/>
                  </a:lnTo>
                  <a:lnTo>
                    <a:pt x="1027826" y="1146147"/>
                  </a:lnTo>
                  <a:lnTo>
                    <a:pt x="1024880" y="1127086"/>
                  </a:lnTo>
                  <a:lnTo>
                    <a:pt x="1021934" y="1109159"/>
                  </a:lnTo>
                  <a:lnTo>
                    <a:pt x="1018761" y="1091914"/>
                  </a:lnTo>
                  <a:lnTo>
                    <a:pt x="1015136" y="1075122"/>
                  </a:lnTo>
                  <a:lnTo>
                    <a:pt x="1013096" y="1067180"/>
                  </a:lnTo>
                  <a:lnTo>
                    <a:pt x="1010603" y="1059465"/>
                  </a:lnTo>
                  <a:lnTo>
                    <a:pt x="1008337" y="1051523"/>
                  </a:lnTo>
                  <a:lnTo>
                    <a:pt x="1006071" y="1044262"/>
                  </a:lnTo>
                  <a:lnTo>
                    <a:pt x="1003125" y="1037000"/>
                  </a:lnTo>
                  <a:lnTo>
                    <a:pt x="1000406" y="1029966"/>
                  </a:lnTo>
                  <a:lnTo>
                    <a:pt x="997233" y="1023159"/>
                  </a:lnTo>
                  <a:lnTo>
                    <a:pt x="994061" y="1016578"/>
                  </a:lnTo>
                  <a:lnTo>
                    <a:pt x="990435" y="1009997"/>
                  </a:lnTo>
                  <a:lnTo>
                    <a:pt x="986583" y="1003871"/>
                  </a:lnTo>
                  <a:lnTo>
                    <a:pt x="982504" y="997971"/>
                  </a:lnTo>
                  <a:lnTo>
                    <a:pt x="977971" y="992298"/>
                  </a:lnTo>
                  <a:lnTo>
                    <a:pt x="973439" y="986852"/>
                  </a:lnTo>
                  <a:lnTo>
                    <a:pt x="968454" y="981406"/>
                  </a:lnTo>
                  <a:lnTo>
                    <a:pt x="963241" y="976414"/>
                  </a:lnTo>
                  <a:lnTo>
                    <a:pt x="957576" y="971422"/>
                  </a:lnTo>
                  <a:lnTo>
                    <a:pt x="951458" y="966657"/>
                  </a:lnTo>
                  <a:lnTo>
                    <a:pt x="945112" y="962345"/>
                  </a:lnTo>
                  <a:lnTo>
                    <a:pt x="938087" y="958261"/>
                  </a:lnTo>
                  <a:lnTo>
                    <a:pt x="931063" y="954403"/>
                  </a:lnTo>
                  <a:lnTo>
                    <a:pt x="923131" y="960076"/>
                  </a:lnTo>
                  <a:lnTo>
                    <a:pt x="915426" y="965295"/>
                  </a:lnTo>
                  <a:lnTo>
                    <a:pt x="907268" y="970287"/>
                  </a:lnTo>
                  <a:lnTo>
                    <a:pt x="899563" y="975052"/>
                  </a:lnTo>
                  <a:lnTo>
                    <a:pt x="891632" y="979818"/>
                  </a:lnTo>
                  <a:lnTo>
                    <a:pt x="883701" y="984129"/>
                  </a:lnTo>
                  <a:lnTo>
                    <a:pt x="875996" y="988213"/>
                  </a:lnTo>
                  <a:lnTo>
                    <a:pt x="868291" y="992298"/>
                  </a:lnTo>
                  <a:lnTo>
                    <a:pt x="860359" y="995929"/>
                  </a:lnTo>
                  <a:lnTo>
                    <a:pt x="852655" y="999559"/>
                  </a:lnTo>
                  <a:lnTo>
                    <a:pt x="844950" y="1002509"/>
                  </a:lnTo>
                  <a:lnTo>
                    <a:pt x="837018" y="1005686"/>
                  </a:lnTo>
                  <a:lnTo>
                    <a:pt x="829314" y="1008636"/>
                  </a:lnTo>
                  <a:lnTo>
                    <a:pt x="821835" y="1011359"/>
                  </a:lnTo>
                  <a:lnTo>
                    <a:pt x="814357" y="1013628"/>
                  </a:lnTo>
                  <a:lnTo>
                    <a:pt x="806879" y="1016124"/>
                  </a:lnTo>
                  <a:lnTo>
                    <a:pt x="791696" y="1020209"/>
                  </a:lnTo>
                  <a:lnTo>
                    <a:pt x="776966" y="1023612"/>
                  </a:lnTo>
                  <a:lnTo>
                    <a:pt x="762690" y="1026335"/>
                  </a:lnTo>
                  <a:lnTo>
                    <a:pt x="748413" y="1028832"/>
                  </a:lnTo>
                  <a:lnTo>
                    <a:pt x="734590" y="1030420"/>
                  </a:lnTo>
                  <a:lnTo>
                    <a:pt x="720993" y="1031328"/>
                  </a:lnTo>
                  <a:lnTo>
                    <a:pt x="707849" y="1032235"/>
                  </a:lnTo>
                  <a:lnTo>
                    <a:pt x="694932" y="1032462"/>
                  </a:lnTo>
                  <a:lnTo>
                    <a:pt x="682469" y="1032235"/>
                  </a:lnTo>
                  <a:lnTo>
                    <a:pt x="670232" y="1031555"/>
                  </a:lnTo>
                  <a:lnTo>
                    <a:pt x="658675" y="1030874"/>
                  </a:lnTo>
                  <a:lnTo>
                    <a:pt x="647570" y="1029739"/>
                  </a:lnTo>
                  <a:lnTo>
                    <a:pt x="636920" y="1028605"/>
                  </a:lnTo>
                  <a:lnTo>
                    <a:pt x="626496" y="1027016"/>
                  </a:lnTo>
                  <a:lnTo>
                    <a:pt x="616978" y="1025201"/>
                  </a:lnTo>
                  <a:lnTo>
                    <a:pt x="607913" y="1023385"/>
                  </a:lnTo>
                  <a:lnTo>
                    <a:pt x="599302" y="1021570"/>
                  </a:lnTo>
                  <a:lnTo>
                    <a:pt x="591597" y="1019755"/>
                  </a:lnTo>
                  <a:lnTo>
                    <a:pt x="577547" y="1015897"/>
                  </a:lnTo>
                  <a:lnTo>
                    <a:pt x="566443" y="1012267"/>
                  </a:lnTo>
                  <a:lnTo>
                    <a:pt x="558059" y="1009317"/>
                  </a:lnTo>
                  <a:lnTo>
                    <a:pt x="553980" y="1017940"/>
                  </a:lnTo>
                  <a:lnTo>
                    <a:pt x="550127" y="1026789"/>
                  </a:lnTo>
                  <a:lnTo>
                    <a:pt x="546728" y="1035866"/>
                  </a:lnTo>
                  <a:lnTo>
                    <a:pt x="543782" y="1045396"/>
                  </a:lnTo>
                  <a:lnTo>
                    <a:pt x="541063" y="1055607"/>
                  </a:lnTo>
                  <a:lnTo>
                    <a:pt x="538343" y="1065591"/>
                  </a:lnTo>
                  <a:lnTo>
                    <a:pt x="536077" y="1076257"/>
                  </a:lnTo>
                  <a:lnTo>
                    <a:pt x="533811" y="1087148"/>
                  </a:lnTo>
                  <a:lnTo>
                    <a:pt x="529505" y="1110067"/>
                  </a:lnTo>
                  <a:lnTo>
                    <a:pt x="525653" y="1133893"/>
                  </a:lnTo>
                  <a:lnTo>
                    <a:pt x="521347" y="1159081"/>
                  </a:lnTo>
                  <a:lnTo>
                    <a:pt x="518628" y="1172242"/>
                  </a:lnTo>
                  <a:lnTo>
                    <a:pt x="516135" y="1185403"/>
                  </a:lnTo>
                  <a:lnTo>
                    <a:pt x="512056" y="1186311"/>
                  </a:lnTo>
                  <a:lnTo>
                    <a:pt x="507751" y="1187219"/>
                  </a:lnTo>
                  <a:lnTo>
                    <a:pt x="503672" y="1188580"/>
                  </a:lnTo>
                  <a:lnTo>
                    <a:pt x="499819" y="1189942"/>
                  </a:lnTo>
                  <a:lnTo>
                    <a:pt x="495967" y="1191530"/>
                  </a:lnTo>
                  <a:lnTo>
                    <a:pt x="492341" y="1192891"/>
                  </a:lnTo>
                  <a:lnTo>
                    <a:pt x="488715" y="1195161"/>
                  </a:lnTo>
                  <a:lnTo>
                    <a:pt x="485089" y="1196976"/>
                  </a:lnTo>
                  <a:lnTo>
                    <a:pt x="482823" y="1181546"/>
                  </a:lnTo>
                  <a:lnTo>
                    <a:pt x="481464" y="1172015"/>
                  </a:lnTo>
                  <a:lnTo>
                    <a:pt x="480331" y="1161123"/>
                  </a:lnTo>
                  <a:lnTo>
                    <a:pt x="479424" y="1148870"/>
                  </a:lnTo>
                  <a:lnTo>
                    <a:pt x="478518" y="1135935"/>
                  </a:lnTo>
                  <a:lnTo>
                    <a:pt x="478064" y="1121867"/>
                  </a:lnTo>
                  <a:lnTo>
                    <a:pt x="477838" y="1107344"/>
                  </a:lnTo>
                  <a:lnTo>
                    <a:pt x="478064" y="1092141"/>
                  </a:lnTo>
                  <a:lnTo>
                    <a:pt x="478744" y="1076030"/>
                  </a:lnTo>
                  <a:lnTo>
                    <a:pt x="480104" y="1059692"/>
                  </a:lnTo>
                  <a:lnTo>
                    <a:pt x="481237" y="1051296"/>
                  </a:lnTo>
                  <a:lnTo>
                    <a:pt x="482144" y="1043127"/>
                  </a:lnTo>
                  <a:lnTo>
                    <a:pt x="483503" y="1034504"/>
                  </a:lnTo>
                  <a:lnTo>
                    <a:pt x="484863" y="1025882"/>
                  </a:lnTo>
                  <a:lnTo>
                    <a:pt x="486676" y="1017259"/>
                  </a:lnTo>
                  <a:lnTo>
                    <a:pt x="488489" y="1008863"/>
                  </a:lnTo>
                  <a:lnTo>
                    <a:pt x="490528" y="1000240"/>
                  </a:lnTo>
                  <a:lnTo>
                    <a:pt x="492794" y="991617"/>
                  </a:lnTo>
                  <a:lnTo>
                    <a:pt x="495514" y="983221"/>
                  </a:lnTo>
                  <a:lnTo>
                    <a:pt x="498233" y="974599"/>
                  </a:lnTo>
                  <a:lnTo>
                    <a:pt x="501406" y="966203"/>
                  </a:lnTo>
                  <a:lnTo>
                    <a:pt x="504578" y="957580"/>
                  </a:lnTo>
                  <a:lnTo>
                    <a:pt x="508204" y="949411"/>
                  </a:lnTo>
                  <a:lnTo>
                    <a:pt x="512056" y="941242"/>
                  </a:lnTo>
                  <a:lnTo>
                    <a:pt x="516362" y="933073"/>
                  </a:lnTo>
                  <a:lnTo>
                    <a:pt x="520894" y="924904"/>
                  </a:lnTo>
                  <a:lnTo>
                    <a:pt x="525653" y="917189"/>
                  </a:lnTo>
                  <a:lnTo>
                    <a:pt x="530639" y="909474"/>
                  </a:lnTo>
                  <a:lnTo>
                    <a:pt x="536077" y="901985"/>
                  </a:lnTo>
                  <a:lnTo>
                    <a:pt x="541969" y="894270"/>
                  </a:lnTo>
                  <a:lnTo>
                    <a:pt x="548314" y="887009"/>
                  </a:lnTo>
                  <a:lnTo>
                    <a:pt x="554659" y="880201"/>
                  </a:lnTo>
                  <a:lnTo>
                    <a:pt x="561458" y="873394"/>
                  </a:lnTo>
                  <a:lnTo>
                    <a:pt x="568709" y="866813"/>
                  </a:lnTo>
                  <a:lnTo>
                    <a:pt x="576414" y="860460"/>
                  </a:lnTo>
                  <a:lnTo>
                    <a:pt x="584572" y="854333"/>
                  </a:lnTo>
                  <a:lnTo>
                    <a:pt x="592730" y="848433"/>
                  </a:lnTo>
                  <a:lnTo>
                    <a:pt x="601795" y="842987"/>
                  </a:lnTo>
                  <a:lnTo>
                    <a:pt x="611313" y="837541"/>
                  </a:lnTo>
                  <a:lnTo>
                    <a:pt x="620830" y="832549"/>
                  </a:lnTo>
                  <a:lnTo>
                    <a:pt x="630801" y="828011"/>
                  </a:lnTo>
                  <a:lnTo>
                    <a:pt x="641452" y="823926"/>
                  </a:lnTo>
                  <a:lnTo>
                    <a:pt x="652783" y="819615"/>
                  </a:lnTo>
                  <a:lnTo>
                    <a:pt x="664340" y="815984"/>
                  </a:lnTo>
                  <a:lnTo>
                    <a:pt x="676350" y="812807"/>
                  </a:lnTo>
                  <a:lnTo>
                    <a:pt x="689041" y="810084"/>
                  </a:lnTo>
                  <a:lnTo>
                    <a:pt x="701957" y="807815"/>
                  </a:lnTo>
                  <a:lnTo>
                    <a:pt x="715328" y="805546"/>
                  </a:lnTo>
                  <a:lnTo>
                    <a:pt x="729378" y="804184"/>
                  </a:lnTo>
                  <a:lnTo>
                    <a:pt x="744107" y="802823"/>
                  </a:lnTo>
                  <a:lnTo>
                    <a:pt x="759064" y="801915"/>
                  </a:lnTo>
                  <a:lnTo>
                    <a:pt x="774700" y="801688"/>
                  </a:lnTo>
                  <a:close/>
                  <a:moveTo>
                    <a:pt x="44000" y="736683"/>
                  </a:moveTo>
                  <a:lnTo>
                    <a:pt x="44000" y="2267412"/>
                  </a:lnTo>
                  <a:lnTo>
                    <a:pt x="2830736" y="2267412"/>
                  </a:lnTo>
                  <a:lnTo>
                    <a:pt x="2830736" y="736683"/>
                  </a:lnTo>
                  <a:lnTo>
                    <a:pt x="44000" y="736683"/>
                  </a:lnTo>
                  <a:close/>
                  <a:moveTo>
                    <a:pt x="1266245" y="538738"/>
                  </a:moveTo>
                  <a:lnTo>
                    <a:pt x="1261935" y="538964"/>
                  </a:lnTo>
                  <a:lnTo>
                    <a:pt x="1257399" y="539645"/>
                  </a:lnTo>
                  <a:lnTo>
                    <a:pt x="1253317" y="540778"/>
                  </a:lnTo>
                  <a:lnTo>
                    <a:pt x="1249234" y="542365"/>
                  </a:lnTo>
                  <a:lnTo>
                    <a:pt x="1245605" y="544179"/>
                  </a:lnTo>
                  <a:lnTo>
                    <a:pt x="1241977" y="546220"/>
                  </a:lnTo>
                  <a:lnTo>
                    <a:pt x="1238348" y="548714"/>
                  </a:lnTo>
                  <a:lnTo>
                    <a:pt x="1235172" y="551662"/>
                  </a:lnTo>
                  <a:lnTo>
                    <a:pt x="1232224" y="554836"/>
                  </a:lnTo>
                  <a:lnTo>
                    <a:pt x="1229956" y="558237"/>
                  </a:lnTo>
                  <a:lnTo>
                    <a:pt x="1227688" y="561865"/>
                  </a:lnTo>
                  <a:lnTo>
                    <a:pt x="1225874" y="565720"/>
                  </a:lnTo>
                  <a:lnTo>
                    <a:pt x="1224286" y="569574"/>
                  </a:lnTo>
                  <a:lnTo>
                    <a:pt x="1223152" y="573883"/>
                  </a:lnTo>
                  <a:lnTo>
                    <a:pt x="1222471" y="578191"/>
                  </a:lnTo>
                  <a:lnTo>
                    <a:pt x="1222471" y="582725"/>
                  </a:lnTo>
                  <a:lnTo>
                    <a:pt x="1222471" y="604719"/>
                  </a:lnTo>
                  <a:lnTo>
                    <a:pt x="1222471" y="609254"/>
                  </a:lnTo>
                  <a:lnTo>
                    <a:pt x="1223152" y="613562"/>
                  </a:lnTo>
                  <a:lnTo>
                    <a:pt x="1224286" y="617870"/>
                  </a:lnTo>
                  <a:lnTo>
                    <a:pt x="1225874" y="621725"/>
                  </a:lnTo>
                  <a:lnTo>
                    <a:pt x="1227688" y="625579"/>
                  </a:lnTo>
                  <a:lnTo>
                    <a:pt x="1229956" y="629207"/>
                  </a:lnTo>
                  <a:lnTo>
                    <a:pt x="1232224" y="632608"/>
                  </a:lnTo>
                  <a:lnTo>
                    <a:pt x="1235172" y="635556"/>
                  </a:lnTo>
                  <a:lnTo>
                    <a:pt x="1238348" y="638504"/>
                  </a:lnTo>
                  <a:lnTo>
                    <a:pt x="1241977" y="640998"/>
                  </a:lnTo>
                  <a:lnTo>
                    <a:pt x="1245605" y="643492"/>
                  </a:lnTo>
                  <a:lnTo>
                    <a:pt x="1249234" y="645306"/>
                  </a:lnTo>
                  <a:lnTo>
                    <a:pt x="1253317" y="646893"/>
                  </a:lnTo>
                  <a:lnTo>
                    <a:pt x="1257399" y="647800"/>
                  </a:lnTo>
                  <a:lnTo>
                    <a:pt x="1261935" y="648254"/>
                  </a:lnTo>
                  <a:lnTo>
                    <a:pt x="1266245" y="648707"/>
                  </a:lnTo>
                  <a:lnTo>
                    <a:pt x="1608265" y="648707"/>
                  </a:lnTo>
                  <a:lnTo>
                    <a:pt x="1613028" y="648254"/>
                  </a:lnTo>
                  <a:lnTo>
                    <a:pt x="1617337" y="647800"/>
                  </a:lnTo>
                  <a:lnTo>
                    <a:pt x="1621419" y="646893"/>
                  </a:lnTo>
                  <a:lnTo>
                    <a:pt x="1625502" y="645306"/>
                  </a:lnTo>
                  <a:lnTo>
                    <a:pt x="1629358" y="643492"/>
                  </a:lnTo>
                  <a:lnTo>
                    <a:pt x="1632986" y="640998"/>
                  </a:lnTo>
                  <a:lnTo>
                    <a:pt x="1636388" y="638504"/>
                  </a:lnTo>
                  <a:lnTo>
                    <a:pt x="1639337" y="635556"/>
                  </a:lnTo>
                  <a:lnTo>
                    <a:pt x="1642285" y="632608"/>
                  </a:lnTo>
                  <a:lnTo>
                    <a:pt x="1644780" y="629207"/>
                  </a:lnTo>
                  <a:lnTo>
                    <a:pt x="1647275" y="625579"/>
                  </a:lnTo>
                  <a:lnTo>
                    <a:pt x="1649089" y="621725"/>
                  </a:lnTo>
                  <a:lnTo>
                    <a:pt x="1650224" y="617870"/>
                  </a:lnTo>
                  <a:lnTo>
                    <a:pt x="1651584" y="613562"/>
                  </a:lnTo>
                  <a:lnTo>
                    <a:pt x="1652038" y="609254"/>
                  </a:lnTo>
                  <a:lnTo>
                    <a:pt x="1652492" y="604719"/>
                  </a:lnTo>
                  <a:lnTo>
                    <a:pt x="1652492" y="582725"/>
                  </a:lnTo>
                  <a:lnTo>
                    <a:pt x="1652038" y="578191"/>
                  </a:lnTo>
                  <a:lnTo>
                    <a:pt x="1651584" y="573883"/>
                  </a:lnTo>
                  <a:lnTo>
                    <a:pt x="1650224" y="569574"/>
                  </a:lnTo>
                  <a:lnTo>
                    <a:pt x="1649089" y="565720"/>
                  </a:lnTo>
                  <a:lnTo>
                    <a:pt x="1647275" y="561865"/>
                  </a:lnTo>
                  <a:lnTo>
                    <a:pt x="1644780" y="558237"/>
                  </a:lnTo>
                  <a:lnTo>
                    <a:pt x="1642285" y="554836"/>
                  </a:lnTo>
                  <a:lnTo>
                    <a:pt x="1639337" y="551662"/>
                  </a:lnTo>
                  <a:lnTo>
                    <a:pt x="1636388" y="548714"/>
                  </a:lnTo>
                  <a:lnTo>
                    <a:pt x="1632986" y="546220"/>
                  </a:lnTo>
                  <a:lnTo>
                    <a:pt x="1629358" y="544179"/>
                  </a:lnTo>
                  <a:lnTo>
                    <a:pt x="1625502" y="542365"/>
                  </a:lnTo>
                  <a:lnTo>
                    <a:pt x="1621419" y="540778"/>
                  </a:lnTo>
                  <a:lnTo>
                    <a:pt x="1617337" y="539645"/>
                  </a:lnTo>
                  <a:lnTo>
                    <a:pt x="1613028" y="538964"/>
                  </a:lnTo>
                  <a:lnTo>
                    <a:pt x="1608265" y="538738"/>
                  </a:lnTo>
                  <a:lnTo>
                    <a:pt x="1583997" y="538738"/>
                  </a:lnTo>
                  <a:lnTo>
                    <a:pt x="1583997" y="549848"/>
                  </a:lnTo>
                  <a:lnTo>
                    <a:pt x="1583997" y="554156"/>
                  </a:lnTo>
                  <a:lnTo>
                    <a:pt x="1583090" y="558691"/>
                  </a:lnTo>
                  <a:lnTo>
                    <a:pt x="1582182" y="562772"/>
                  </a:lnTo>
                  <a:lnTo>
                    <a:pt x="1580595" y="566627"/>
                  </a:lnTo>
                  <a:lnTo>
                    <a:pt x="1578780" y="570481"/>
                  </a:lnTo>
                  <a:lnTo>
                    <a:pt x="1576512" y="574109"/>
                  </a:lnTo>
                  <a:lnTo>
                    <a:pt x="1574017" y="577510"/>
                  </a:lnTo>
                  <a:lnTo>
                    <a:pt x="1571296" y="580685"/>
                  </a:lnTo>
                  <a:lnTo>
                    <a:pt x="1568121" y="583632"/>
                  </a:lnTo>
                  <a:lnTo>
                    <a:pt x="1564492" y="586126"/>
                  </a:lnTo>
                  <a:lnTo>
                    <a:pt x="1560863" y="588394"/>
                  </a:lnTo>
                  <a:lnTo>
                    <a:pt x="1557234" y="590208"/>
                  </a:lnTo>
                  <a:lnTo>
                    <a:pt x="1553152" y="591795"/>
                  </a:lnTo>
                  <a:lnTo>
                    <a:pt x="1548842" y="592929"/>
                  </a:lnTo>
                  <a:lnTo>
                    <a:pt x="1544533" y="593382"/>
                  </a:lnTo>
                  <a:lnTo>
                    <a:pt x="1539997" y="593609"/>
                  </a:lnTo>
                  <a:lnTo>
                    <a:pt x="1334739" y="593609"/>
                  </a:lnTo>
                  <a:lnTo>
                    <a:pt x="1330430" y="593382"/>
                  </a:lnTo>
                  <a:lnTo>
                    <a:pt x="1325894" y="592929"/>
                  </a:lnTo>
                  <a:lnTo>
                    <a:pt x="1321811" y="591795"/>
                  </a:lnTo>
                  <a:lnTo>
                    <a:pt x="1317729" y="590208"/>
                  </a:lnTo>
                  <a:lnTo>
                    <a:pt x="1313647" y="588394"/>
                  </a:lnTo>
                  <a:lnTo>
                    <a:pt x="1310018" y="586126"/>
                  </a:lnTo>
                  <a:lnTo>
                    <a:pt x="1306842" y="583632"/>
                  </a:lnTo>
                  <a:lnTo>
                    <a:pt x="1303667" y="580685"/>
                  </a:lnTo>
                  <a:lnTo>
                    <a:pt x="1300719" y="577510"/>
                  </a:lnTo>
                  <a:lnTo>
                    <a:pt x="1298224" y="574109"/>
                  </a:lnTo>
                  <a:lnTo>
                    <a:pt x="1296183" y="570481"/>
                  </a:lnTo>
                  <a:lnTo>
                    <a:pt x="1294368" y="566627"/>
                  </a:lnTo>
                  <a:lnTo>
                    <a:pt x="1292781" y="562772"/>
                  </a:lnTo>
                  <a:lnTo>
                    <a:pt x="1291647" y="558691"/>
                  </a:lnTo>
                  <a:lnTo>
                    <a:pt x="1290966" y="554156"/>
                  </a:lnTo>
                  <a:lnTo>
                    <a:pt x="1290739" y="549848"/>
                  </a:lnTo>
                  <a:lnTo>
                    <a:pt x="1290739" y="538738"/>
                  </a:lnTo>
                  <a:lnTo>
                    <a:pt x="1266245" y="538738"/>
                  </a:lnTo>
                  <a:close/>
                  <a:moveTo>
                    <a:pt x="1433626" y="87976"/>
                  </a:moveTo>
                  <a:lnTo>
                    <a:pt x="1429316" y="88203"/>
                  </a:lnTo>
                  <a:lnTo>
                    <a:pt x="1425688" y="88656"/>
                  </a:lnTo>
                  <a:lnTo>
                    <a:pt x="1421832" y="89336"/>
                  </a:lnTo>
                  <a:lnTo>
                    <a:pt x="1417976" y="90243"/>
                  </a:lnTo>
                  <a:lnTo>
                    <a:pt x="1414347" y="91150"/>
                  </a:lnTo>
                  <a:lnTo>
                    <a:pt x="1410718" y="92511"/>
                  </a:lnTo>
                  <a:lnTo>
                    <a:pt x="1407316" y="93871"/>
                  </a:lnTo>
                  <a:lnTo>
                    <a:pt x="1403688" y="95458"/>
                  </a:lnTo>
                  <a:lnTo>
                    <a:pt x="1400286" y="97272"/>
                  </a:lnTo>
                  <a:lnTo>
                    <a:pt x="1397337" y="99086"/>
                  </a:lnTo>
                  <a:lnTo>
                    <a:pt x="1394162" y="101127"/>
                  </a:lnTo>
                  <a:lnTo>
                    <a:pt x="1390987" y="103168"/>
                  </a:lnTo>
                  <a:lnTo>
                    <a:pt x="1388265" y="105435"/>
                  </a:lnTo>
                  <a:lnTo>
                    <a:pt x="1385316" y="107929"/>
                  </a:lnTo>
                  <a:lnTo>
                    <a:pt x="1382822" y="110423"/>
                  </a:lnTo>
                  <a:lnTo>
                    <a:pt x="1380100" y="113371"/>
                  </a:lnTo>
                  <a:lnTo>
                    <a:pt x="1377605" y="116092"/>
                  </a:lnTo>
                  <a:lnTo>
                    <a:pt x="1375110" y="119039"/>
                  </a:lnTo>
                  <a:lnTo>
                    <a:pt x="1373069" y="122214"/>
                  </a:lnTo>
                  <a:lnTo>
                    <a:pt x="1371028" y="125161"/>
                  </a:lnTo>
                  <a:lnTo>
                    <a:pt x="1369213" y="128336"/>
                  </a:lnTo>
                  <a:lnTo>
                    <a:pt x="1367399" y="131737"/>
                  </a:lnTo>
                  <a:lnTo>
                    <a:pt x="1365811" y="135138"/>
                  </a:lnTo>
                  <a:lnTo>
                    <a:pt x="1364677" y="138766"/>
                  </a:lnTo>
                  <a:lnTo>
                    <a:pt x="1363317" y="142394"/>
                  </a:lnTo>
                  <a:lnTo>
                    <a:pt x="1362183" y="146022"/>
                  </a:lnTo>
                  <a:lnTo>
                    <a:pt x="1361502" y="149650"/>
                  </a:lnTo>
                  <a:lnTo>
                    <a:pt x="1360595" y="153504"/>
                  </a:lnTo>
                  <a:lnTo>
                    <a:pt x="1360141" y="157359"/>
                  </a:lnTo>
                  <a:lnTo>
                    <a:pt x="1359914" y="161213"/>
                  </a:lnTo>
                  <a:lnTo>
                    <a:pt x="1359914" y="165295"/>
                  </a:lnTo>
                  <a:lnTo>
                    <a:pt x="1359914" y="169376"/>
                  </a:lnTo>
                  <a:lnTo>
                    <a:pt x="1360141" y="173231"/>
                  </a:lnTo>
                  <a:lnTo>
                    <a:pt x="1360595" y="177085"/>
                  </a:lnTo>
                  <a:lnTo>
                    <a:pt x="1361502" y="180940"/>
                  </a:lnTo>
                  <a:lnTo>
                    <a:pt x="1362183" y="184568"/>
                  </a:lnTo>
                  <a:lnTo>
                    <a:pt x="1363317" y="188422"/>
                  </a:lnTo>
                  <a:lnTo>
                    <a:pt x="1364677" y="192050"/>
                  </a:lnTo>
                  <a:lnTo>
                    <a:pt x="1365811" y="195451"/>
                  </a:lnTo>
                  <a:lnTo>
                    <a:pt x="1367399" y="198852"/>
                  </a:lnTo>
                  <a:lnTo>
                    <a:pt x="1369213" y="202253"/>
                  </a:lnTo>
                  <a:lnTo>
                    <a:pt x="1371028" y="205655"/>
                  </a:lnTo>
                  <a:lnTo>
                    <a:pt x="1373069" y="208602"/>
                  </a:lnTo>
                  <a:lnTo>
                    <a:pt x="1375110" y="211777"/>
                  </a:lnTo>
                  <a:lnTo>
                    <a:pt x="1377605" y="214724"/>
                  </a:lnTo>
                  <a:lnTo>
                    <a:pt x="1380100" y="217445"/>
                  </a:lnTo>
                  <a:lnTo>
                    <a:pt x="1382822" y="220166"/>
                  </a:lnTo>
                  <a:lnTo>
                    <a:pt x="1385316" y="222660"/>
                  </a:lnTo>
                  <a:lnTo>
                    <a:pt x="1388265" y="225381"/>
                  </a:lnTo>
                  <a:lnTo>
                    <a:pt x="1390987" y="227422"/>
                  </a:lnTo>
                  <a:lnTo>
                    <a:pt x="1394162" y="229689"/>
                  </a:lnTo>
                  <a:lnTo>
                    <a:pt x="1397337" y="231730"/>
                  </a:lnTo>
                  <a:lnTo>
                    <a:pt x="1400286" y="233544"/>
                  </a:lnTo>
                  <a:lnTo>
                    <a:pt x="1403688" y="235131"/>
                  </a:lnTo>
                  <a:lnTo>
                    <a:pt x="1407316" y="236718"/>
                  </a:lnTo>
                  <a:lnTo>
                    <a:pt x="1410718" y="238305"/>
                  </a:lnTo>
                  <a:lnTo>
                    <a:pt x="1414347" y="239212"/>
                  </a:lnTo>
                  <a:lnTo>
                    <a:pt x="1417976" y="240346"/>
                  </a:lnTo>
                  <a:lnTo>
                    <a:pt x="1421832" y="241253"/>
                  </a:lnTo>
                  <a:lnTo>
                    <a:pt x="1425688" y="241933"/>
                  </a:lnTo>
                  <a:lnTo>
                    <a:pt x="1429316" y="242387"/>
                  </a:lnTo>
                  <a:lnTo>
                    <a:pt x="1433626" y="242613"/>
                  </a:lnTo>
                  <a:lnTo>
                    <a:pt x="1437481" y="242840"/>
                  </a:lnTo>
                  <a:lnTo>
                    <a:pt x="1441337" y="242613"/>
                  </a:lnTo>
                  <a:lnTo>
                    <a:pt x="1445419" y="242387"/>
                  </a:lnTo>
                  <a:lnTo>
                    <a:pt x="1449275" y="241933"/>
                  </a:lnTo>
                  <a:lnTo>
                    <a:pt x="1452904" y="241253"/>
                  </a:lnTo>
                  <a:lnTo>
                    <a:pt x="1456986" y="240346"/>
                  </a:lnTo>
                  <a:lnTo>
                    <a:pt x="1460615" y="239212"/>
                  </a:lnTo>
                  <a:lnTo>
                    <a:pt x="1464244" y="238305"/>
                  </a:lnTo>
                  <a:lnTo>
                    <a:pt x="1467419" y="236718"/>
                  </a:lnTo>
                  <a:lnTo>
                    <a:pt x="1471048" y="235131"/>
                  </a:lnTo>
                  <a:lnTo>
                    <a:pt x="1474224" y="233544"/>
                  </a:lnTo>
                  <a:lnTo>
                    <a:pt x="1477626" y="231730"/>
                  </a:lnTo>
                  <a:lnTo>
                    <a:pt x="1480801" y="229689"/>
                  </a:lnTo>
                  <a:lnTo>
                    <a:pt x="1483749" y="227422"/>
                  </a:lnTo>
                  <a:lnTo>
                    <a:pt x="1486698" y="225381"/>
                  </a:lnTo>
                  <a:lnTo>
                    <a:pt x="1489646" y="222660"/>
                  </a:lnTo>
                  <a:lnTo>
                    <a:pt x="1492141" y="220166"/>
                  </a:lnTo>
                  <a:lnTo>
                    <a:pt x="1494636" y="217445"/>
                  </a:lnTo>
                  <a:lnTo>
                    <a:pt x="1497131" y="214724"/>
                  </a:lnTo>
                  <a:lnTo>
                    <a:pt x="1499399" y="211777"/>
                  </a:lnTo>
                  <a:lnTo>
                    <a:pt x="1501667" y="208602"/>
                  </a:lnTo>
                  <a:lnTo>
                    <a:pt x="1503482" y="205655"/>
                  </a:lnTo>
                  <a:lnTo>
                    <a:pt x="1505523" y="202253"/>
                  </a:lnTo>
                  <a:lnTo>
                    <a:pt x="1507110" y="198852"/>
                  </a:lnTo>
                  <a:lnTo>
                    <a:pt x="1508698" y="195451"/>
                  </a:lnTo>
                  <a:lnTo>
                    <a:pt x="1510286" y="192050"/>
                  </a:lnTo>
                  <a:lnTo>
                    <a:pt x="1511420" y="188422"/>
                  </a:lnTo>
                  <a:lnTo>
                    <a:pt x="1512327" y="184568"/>
                  </a:lnTo>
                  <a:lnTo>
                    <a:pt x="1513461" y="180940"/>
                  </a:lnTo>
                  <a:lnTo>
                    <a:pt x="1513915" y="177085"/>
                  </a:lnTo>
                  <a:lnTo>
                    <a:pt x="1514368" y="173231"/>
                  </a:lnTo>
                  <a:lnTo>
                    <a:pt x="1514595" y="169376"/>
                  </a:lnTo>
                  <a:lnTo>
                    <a:pt x="1515049" y="165295"/>
                  </a:lnTo>
                  <a:lnTo>
                    <a:pt x="1514595" y="161213"/>
                  </a:lnTo>
                  <a:lnTo>
                    <a:pt x="1514368" y="157359"/>
                  </a:lnTo>
                  <a:lnTo>
                    <a:pt x="1513915" y="153504"/>
                  </a:lnTo>
                  <a:lnTo>
                    <a:pt x="1513461" y="149650"/>
                  </a:lnTo>
                  <a:lnTo>
                    <a:pt x="1512327" y="146022"/>
                  </a:lnTo>
                  <a:lnTo>
                    <a:pt x="1511420" y="142394"/>
                  </a:lnTo>
                  <a:lnTo>
                    <a:pt x="1510286" y="138766"/>
                  </a:lnTo>
                  <a:lnTo>
                    <a:pt x="1508698" y="135138"/>
                  </a:lnTo>
                  <a:lnTo>
                    <a:pt x="1507110" y="131737"/>
                  </a:lnTo>
                  <a:lnTo>
                    <a:pt x="1505523" y="128336"/>
                  </a:lnTo>
                  <a:lnTo>
                    <a:pt x="1503482" y="125161"/>
                  </a:lnTo>
                  <a:lnTo>
                    <a:pt x="1501667" y="122214"/>
                  </a:lnTo>
                  <a:lnTo>
                    <a:pt x="1499399" y="119039"/>
                  </a:lnTo>
                  <a:lnTo>
                    <a:pt x="1497131" y="116092"/>
                  </a:lnTo>
                  <a:lnTo>
                    <a:pt x="1494636" y="113371"/>
                  </a:lnTo>
                  <a:lnTo>
                    <a:pt x="1492141" y="110423"/>
                  </a:lnTo>
                  <a:lnTo>
                    <a:pt x="1489646" y="107929"/>
                  </a:lnTo>
                  <a:lnTo>
                    <a:pt x="1486698" y="105435"/>
                  </a:lnTo>
                  <a:lnTo>
                    <a:pt x="1483749" y="103168"/>
                  </a:lnTo>
                  <a:lnTo>
                    <a:pt x="1480801" y="101127"/>
                  </a:lnTo>
                  <a:lnTo>
                    <a:pt x="1477626" y="99086"/>
                  </a:lnTo>
                  <a:lnTo>
                    <a:pt x="1474224" y="97272"/>
                  </a:lnTo>
                  <a:lnTo>
                    <a:pt x="1471048" y="95458"/>
                  </a:lnTo>
                  <a:lnTo>
                    <a:pt x="1467419" y="93871"/>
                  </a:lnTo>
                  <a:lnTo>
                    <a:pt x="1464244" y="92511"/>
                  </a:lnTo>
                  <a:lnTo>
                    <a:pt x="1460615" y="91150"/>
                  </a:lnTo>
                  <a:lnTo>
                    <a:pt x="1456986" y="90243"/>
                  </a:lnTo>
                  <a:lnTo>
                    <a:pt x="1452904" y="89336"/>
                  </a:lnTo>
                  <a:lnTo>
                    <a:pt x="1449275" y="88656"/>
                  </a:lnTo>
                  <a:lnTo>
                    <a:pt x="1445419" y="88203"/>
                  </a:lnTo>
                  <a:lnTo>
                    <a:pt x="1441337" y="87976"/>
                  </a:lnTo>
                  <a:lnTo>
                    <a:pt x="1437481" y="87976"/>
                  </a:lnTo>
                  <a:lnTo>
                    <a:pt x="1433626" y="87976"/>
                  </a:lnTo>
                  <a:close/>
                  <a:moveTo>
                    <a:pt x="1330430" y="0"/>
                  </a:moveTo>
                  <a:lnTo>
                    <a:pt x="1334739" y="0"/>
                  </a:lnTo>
                  <a:lnTo>
                    <a:pt x="1539997" y="0"/>
                  </a:lnTo>
                  <a:lnTo>
                    <a:pt x="1544533" y="0"/>
                  </a:lnTo>
                  <a:lnTo>
                    <a:pt x="1548842" y="681"/>
                  </a:lnTo>
                  <a:lnTo>
                    <a:pt x="1553152" y="1814"/>
                  </a:lnTo>
                  <a:lnTo>
                    <a:pt x="1557234" y="3401"/>
                  </a:lnTo>
                  <a:lnTo>
                    <a:pt x="1560863" y="5215"/>
                  </a:lnTo>
                  <a:lnTo>
                    <a:pt x="1564492" y="7483"/>
                  </a:lnTo>
                  <a:lnTo>
                    <a:pt x="1568121" y="9750"/>
                  </a:lnTo>
                  <a:lnTo>
                    <a:pt x="1571296" y="12698"/>
                  </a:lnTo>
                  <a:lnTo>
                    <a:pt x="1574017" y="15872"/>
                  </a:lnTo>
                  <a:lnTo>
                    <a:pt x="1576512" y="19273"/>
                  </a:lnTo>
                  <a:lnTo>
                    <a:pt x="1578780" y="22901"/>
                  </a:lnTo>
                  <a:lnTo>
                    <a:pt x="1580595" y="26756"/>
                  </a:lnTo>
                  <a:lnTo>
                    <a:pt x="1582182" y="30837"/>
                  </a:lnTo>
                  <a:lnTo>
                    <a:pt x="1583090" y="34919"/>
                  </a:lnTo>
                  <a:lnTo>
                    <a:pt x="1583997" y="39453"/>
                  </a:lnTo>
                  <a:lnTo>
                    <a:pt x="1583997" y="43761"/>
                  </a:lnTo>
                  <a:lnTo>
                    <a:pt x="1583997" y="450762"/>
                  </a:lnTo>
                  <a:lnTo>
                    <a:pt x="2742963" y="450762"/>
                  </a:lnTo>
                  <a:lnTo>
                    <a:pt x="2749768" y="450762"/>
                  </a:lnTo>
                  <a:lnTo>
                    <a:pt x="2756345" y="451442"/>
                  </a:lnTo>
                  <a:lnTo>
                    <a:pt x="2762922" y="452349"/>
                  </a:lnTo>
                  <a:lnTo>
                    <a:pt x="2769499" y="453483"/>
                  </a:lnTo>
                  <a:lnTo>
                    <a:pt x="2775623" y="455070"/>
                  </a:lnTo>
                  <a:lnTo>
                    <a:pt x="2782200" y="456884"/>
                  </a:lnTo>
                  <a:lnTo>
                    <a:pt x="2788097" y="458925"/>
                  </a:lnTo>
                  <a:lnTo>
                    <a:pt x="2793994" y="461192"/>
                  </a:lnTo>
                  <a:lnTo>
                    <a:pt x="2799891" y="463686"/>
                  </a:lnTo>
                  <a:lnTo>
                    <a:pt x="2805788" y="466634"/>
                  </a:lnTo>
                  <a:lnTo>
                    <a:pt x="2811231" y="470035"/>
                  </a:lnTo>
                  <a:lnTo>
                    <a:pt x="2816675" y="473436"/>
                  </a:lnTo>
                  <a:lnTo>
                    <a:pt x="2821664" y="477064"/>
                  </a:lnTo>
                  <a:lnTo>
                    <a:pt x="2826654" y="480919"/>
                  </a:lnTo>
                  <a:lnTo>
                    <a:pt x="2831417" y="485000"/>
                  </a:lnTo>
                  <a:lnTo>
                    <a:pt x="2835953" y="489535"/>
                  </a:lnTo>
                  <a:lnTo>
                    <a:pt x="2840489" y="494070"/>
                  </a:lnTo>
                  <a:lnTo>
                    <a:pt x="2844571" y="498831"/>
                  </a:lnTo>
                  <a:lnTo>
                    <a:pt x="2848427" y="504046"/>
                  </a:lnTo>
                  <a:lnTo>
                    <a:pt x="2852056" y="509261"/>
                  </a:lnTo>
                  <a:lnTo>
                    <a:pt x="2855685" y="514249"/>
                  </a:lnTo>
                  <a:lnTo>
                    <a:pt x="2858860" y="520145"/>
                  </a:lnTo>
                  <a:lnTo>
                    <a:pt x="2861809" y="525813"/>
                  </a:lnTo>
                  <a:lnTo>
                    <a:pt x="2864530" y="531482"/>
                  </a:lnTo>
                  <a:lnTo>
                    <a:pt x="2866798" y="537377"/>
                  </a:lnTo>
                  <a:lnTo>
                    <a:pt x="2869066" y="543726"/>
                  </a:lnTo>
                  <a:lnTo>
                    <a:pt x="2870881" y="549848"/>
                  </a:lnTo>
                  <a:lnTo>
                    <a:pt x="2872015" y="556423"/>
                  </a:lnTo>
                  <a:lnTo>
                    <a:pt x="2873375" y="562772"/>
                  </a:lnTo>
                  <a:lnTo>
                    <a:pt x="2874056" y="569348"/>
                  </a:lnTo>
                  <a:lnTo>
                    <a:pt x="2874736" y="575923"/>
                  </a:lnTo>
                  <a:lnTo>
                    <a:pt x="2874963" y="582725"/>
                  </a:lnTo>
                  <a:lnTo>
                    <a:pt x="2874963" y="2311400"/>
                  </a:lnTo>
                  <a:lnTo>
                    <a:pt x="0" y="2311400"/>
                  </a:lnTo>
                  <a:lnTo>
                    <a:pt x="0" y="582725"/>
                  </a:lnTo>
                  <a:lnTo>
                    <a:pt x="227" y="575923"/>
                  </a:lnTo>
                  <a:lnTo>
                    <a:pt x="680" y="569348"/>
                  </a:lnTo>
                  <a:lnTo>
                    <a:pt x="1588" y="562772"/>
                  </a:lnTo>
                  <a:lnTo>
                    <a:pt x="2722" y="556423"/>
                  </a:lnTo>
                  <a:lnTo>
                    <a:pt x="4082" y="549848"/>
                  </a:lnTo>
                  <a:lnTo>
                    <a:pt x="5897" y="543726"/>
                  </a:lnTo>
                  <a:lnTo>
                    <a:pt x="7938" y="537377"/>
                  </a:lnTo>
                  <a:lnTo>
                    <a:pt x="10206" y="531482"/>
                  </a:lnTo>
                  <a:lnTo>
                    <a:pt x="13154" y="525813"/>
                  </a:lnTo>
                  <a:lnTo>
                    <a:pt x="16103" y="520145"/>
                  </a:lnTo>
                  <a:lnTo>
                    <a:pt x="19051" y="514249"/>
                  </a:lnTo>
                  <a:lnTo>
                    <a:pt x="22453" y="509261"/>
                  </a:lnTo>
                  <a:lnTo>
                    <a:pt x="26309" y="504046"/>
                  </a:lnTo>
                  <a:lnTo>
                    <a:pt x="30165" y="498831"/>
                  </a:lnTo>
                  <a:lnTo>
                    <a:pt x="34474" y="494070"/>
                  </a:lnTo>
                  <a:lnTo>
                    <a:pt x="38783" y="489535"/>
                  </a:lnTo>
                  <a:lnTo>
                    <a:pt x="43319" y="485000"/>
                  </a:lnTo>
                  <a:lnTo>
                    <a:pt x="48082" y="480919"/>
                  </a:lnTo>
                  <a:lnTo>
                    <a:pt x="53072" y="477064"/>
                  </a:lnTo>
                  <a:lnTo>
                    <a:pt x="58288" y="473436"/>
                  </a:lnTo>
                  <a:lnTo>
                    <a:pt x="63732" y="470035"/>
                  </a:lnTo>
                  <a:lnTo>
                    <a:pt x="69175" y="466634"/>
                  </a:lnTo>
                  <a:lnTo>
                    <a:pt x="74845" y="463686"/>
                  </a:lnTo>
                  <a:lnTo>
                    <a:pt x="80742" y="461192"/>
                  </a:lnTo>
                  <a:lnTo>
                    <a:pt x="86866" y="458925"/>
                  </a:lnTo>
                  <a:lnTo>
                    <a:pt x="92763" y="456884"/>
                  </a:lnTo>
                  <a:lnTo>
                    <a:pt x="99340" y="455070"/>
                  </a:lnTo>
                  <a:lnTo>
                    <a:pt x="105464" y="453483"/>
                  </a:lnTo>
                  <a:lnTo>
                    <a:pt x="112041" y="452349"/>
                  </a:lnTo>
                  <a:lnTo>
                    <a:pt x="118618" y="451442"/>
                  </a:lnTo>
                  <a:lnTo>
                    <a:pt x="125195" y="450762"/>
                  </a:lnTo>
                  <a:lnTo>
                    <a:pt x="132000" y="450762"/>
                  </a:lnTo>
                  <a:lnTo>
                    <a:pt x="1290739" y="450762"/>
                  </a:lnTo>
                  <a:lnTo>
                    <a:pt x="1290739" y="43761"/>
                  </a:lnTo>
                  <a:lnTo>
                    <a:pt x="1290966" y="39453"/>
                  </a:lnTo>
                  <a:lnTo>
                    <a:pt x="1291647" y="34919"/>
                  </a:lnTo>
                  <a:lnTo>
                    <a:pt x="1292781" y="30837"/>
                  </a:lnTo>
                  <a:lnTo>
                    <a:pt x="1294368" y="26756"/>
                  </a:lnTo>
                  <a:lnTo>
                    <a:pt x="1296183" y="22901"/>
                  </a:lnTo>
                  <a:lnTo>
                    <a:pt x="1298224" y="19273"/>
                  </a:lnTo>
                  <a:lnTo>
                    <a:pt x="1300719" y="15872"/>
                  </a:lnTo>
                  <a:lnTo>
                    <a:pt x="1303667" y="12698"/>
                  </a:lnTo>
                  <a:lnTo>
                    <a:pt x="1306842" y="9750"/>
                  </a:lnTo>
                  <a:lnTo>
                    <a:pt x="1310018" y="7483"/>
                  </a:lnTo>
                  <a:lnTo>
                    <a:pt x="1313647" y="5215"/>
                  </a:lnTo>
                  <a:lnTo>
                    <a:pt x="1317729" y="3401"/>
                  </a:lnTo>
                  <a:lnTo>
                    <a:pt x="1321811" y="1814"/>
                  </a:lnTo>
                  <a:lnTo>
                    <a:pt x="1325894" y="681"/>
                  </a:lnTo>
                  <a:lnTo>
                    <a:pt x="1330430" y="0"/>
                  </a:lnTo>
                  <a:close/>
                </a:path>
              </a:pathLst>
            </a:custGeom>
            <a:solidFill>
              <a:srgbClr val="FFFFFF"/>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399" dirty="0">
                <a:solidFill>
                  <a:schemeClr val="tx1">
                    <a:lumMod val="65000"/>
                    <a:lumOff val="35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8" name="文本框 8"/>
          <p:cNvSpPr txBox="1"/>
          <p:nvPr/>
        </p:nvSpPr>
        <p:spPr>
          <a:xfrm>
            <a:off x="986198" y="3947881"/>
            <a:ext cx="2884900" cy="379646"/>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nhập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ký</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p:txBody>
      </p:sp>
      <p:sp>
        <p:nvSpPr>
          <p:cNvPr id="19" name="文本框 8"/>
          <p:cNvSpPr txBox="1"/>
          <p:nvPr/>
        </p:nvSpPr>
        <p:spPr>
          <a:xfrm>
            <a:off x="9068931" y="4137551"/>
            <a:ext cx="2884900" cy="646321"/>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dirty="0">
                <a:solidFill>
                  <a:schemeClr val="accent6">
                    <a:lumMod val="50000"/>
                  </a:schemeClr>
                </a:solidFill>
                <a:latin typeface="Arial" panose="020B0604020202020204" pitchFamily="34" charset="0"/>
                <a:cs typeface="Arial" panose="020B0604020202020204" pitchFamily="34" charset="0"/>
              </a:rPr>
              <a:t>Thay đổi mật khẩu, cập nhật thông tin tài khoản</a:t>
            </a:r>
            <a:endParaRPr lang="en-US" altLang="zh-CN" sz="12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1" name="文本框 8"/>
          <p:cNvSpPr txBox="1"/>
          <p:nvPr/>
        </p:nvSpPr>
        <p:spPr>
          <a:xfrm>
            <a:off x="8075312" y="1838320"/>
            <a:ext cx="2884900" cy="369322"/>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Hỗ</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trợ</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trực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tuyến</a:t>
            </a:r>
            <a:endPar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2" name="灯片编号占位符 21"/>
          <p:cNvSpPr>
            <a:spLocks noGrp="1"/>
          </p:cNvSpPr>
          <p:nvPr>
            <p:ph type="sldNum" sz="quarter" idx="12"/>
          </p:nvPr>
        </p:nvSpPr>
        <p:spPr>
          <a:prstGeom prst="rect">
            <a:avLst/>
          </a:prstGeom>
        </p:spPr>
        <p:txBody>
          <a:bodyPr vert="horz" lIns="121907" tIns="60953" rIns="121907" bIns="60953" rtlCol="0" anchor="ctr"/>
          <a:lstStyle/>
          <a:p>
            <a:fld id="{E050F338-EFDA-4F8E-882C-DA95E7E9D7D9}" type="slidenum">
              <a:rPr lang="zh-CN" altLang="en-US" smtClean="0">
                <a:sym typeface="字魂36号-正文宋楷" panose="02000000000000000000" pitchFamily="2" charset="-122"/>
              </a:rPr>
              <a:pPr/>
              <a:t>13</a:t>
            </a:fld>
            <a:endParaRPr lang="zh-CN" altLang="en-US" dirty="0">
              <a:sym typeface="字魂36号-正文宋楷" panose="02000000000000000000" pitchFamily="2" charset="-122"/>
            </a:endParaRPr>
          </a:p>
        </p:txBody>
      </p:sp>
      <p:grpSp>
        <p:nvGrpSpPr>
          <p:cNvPr id="23" name="组合 22">
            <a:extLst>
              <a:ext uri="{FF2B5EF4-FFF2-40B4-BE49-F238E27FC236}">
                <a16:creationId xmlns:a16="http://schemas.microsoft.com/office/drawing/2014/main" id="{00993B80-C392-4EE6-B6BE-A25D317EF7D4}"/>
              </a:ext>
            </a:extLst>
          </p:cNvPr>
          <p:cNvGrpSpPr/>
          <p:nvPr/>
        </p:nvGrpSpPr>
        <p:grpSpPr>
          <a:xfrm>
            <a:off x="0" y="0"/>
            <a:ext cx="2730583" cy="1804989"/>
            <a:chOff x="19793" y="-1"/>
            <a:chExt cx="10374770" cy="6858001"/>
          </a:xfrm>
        </p:grpSpPr>
        <p:sp>
          <p:nvSpPr>
            <p:cNvPr id="24" name="Shape 532">
              <a:extLst>
                <a:ext uri="{FF2B5EF4-FFF2-40B4-BE49-F238E27FC236}">
                  <a16:creationId xmlns:a16="http://schemas.microsoft.com/office/drawing/2014/main" id="{B1636363-8780-4689-8717-EAC4350243F5}"/>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sz="2400" dirty="0">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5" name="Shape 533">
              <a:extLst>
                <a:ext uri="{FF2B5EF4-FFF2-40B4-BE49-F238E27FC236}">
                  <a16:creationId xmlns:a16="http://schemas.microsoft.com/office/drawing/2014/main" id="{47744142-8D5A-4E5B-B583-CE2179456366}"/>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sz="2400" dirty="0">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sp>
        <p:nvSpPr>
          <p:cNvPr id="26" name="文本框 25">
            <a:extLst>
              <a:ext uri="{FF2B5EF4-FFF2-40B4-BE49-F238E27FC236}">
                <a16:creationId xmlns:a16="http://schemas.microsoft.com/office/drawing/2014/main" id="{886A0206-B8F8-45D7-8862-A039C02A3912}"/>
              </a:ext>
            </a:extLst>
          </p:cNvPr>
          <p:cNvSpPr txBox="1"/>
          <p:nvPr/>
        </p:nvSpPr>
        <p:spPr>
          <a:xfrm>
            <a:off x="262160" y="140888"/>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7" name="TextBox 26">
            <a:extLst>
              <a:ext uri="{FF2B5EF4-FFF2-40B4-BE49-F238E27FC236}">
                <a16:creationId xmlns:a16="http://schemas.microsoft.com/office/drawing/2014/main" id="{33242778-2DA5-DDFF-6E99-D2D2EAC44667}"/>
              </a:ext>
            </a:extLst>
          </p:cNvPr>
          <p:cNvSpPr txBox="1"/>
          <p:nvPr/>
        </p:nvSpPr>
        <p:spPr>
          <a:xfrm>
            <a:off x="4131413" y="124045"/>
            <a:ext cx="5153975"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CÁC CHỨC NĂNG CHÍNH</a:t>
            </a:r>
          </a:p>
        </p:txBody>
      </p:sp>
      <p:sp>
        <p:nvSpPr>
          <p:cNvPr id="28" name="文本框 8">
            <a:extLst>
              <a:ext uri="{FF2B5EF4-FFF2-40B4-BE49-F238E27FC236}">
                <a16:creationId xmlns:a16="http://schemas.microsoft.com/office/drawing/2014/main" id="{40AED056-4CEE-63D9-BDC7-7B8D932C8738}"/>
              </a:ext>
            </a:extLst>
          </p:cNvPr>
          <p:cNvSpPr txBox="1"/>
          <p:nvPr/>
        </p:nvSpPr>
        <p:spPr>
          <a:xfrm>
            <a:off x="1152255" y="2438549"/>
            <a:ext cx="2884900" cy="646321"/>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dirty="0">
                <a:solidFill>
                  <a:schemeClr val="accent6">
                    <a:lumMod val="50000"/>
                  </a:schemeClr>
                </a:solidFill>
                <a:latin typeface="Arial" panose="020B0604020202020204" pitchFamily="34" charset="0"/>
                <a:cs typeface="Arial" panose="020B0604020202020204" pitchFamily="34" charset="0"/>
              </a:rPr>
              <a:t>Làm câu hỏi ôn tập, thi thử đề thi mô phỏng</a:t>
            </a:r>
            <a:endParaRPr lang="en-US" altLang="zh-CN" sz="1333"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9" name="文本框 8">
            <a:extLst>
              <a:ext uri="{FF2B5EF4-FFF2-40B4-BE49-F238E27FC236}">
                <a16:creationId xmlns:a16="http://schemas.microsoft.com/office/drawing/2014/main" id="{DDE5FEA4-DCFF-0FB6-8085-A108F4489563}"/>
              </a:ext>
            </a:extLst>
          </p:cNvPr>
          <p:cNvSpPr txBox="1"/>
          <p:nvPr/>
        </p:nvSpPr>
        <p:spPr>
          <a:xfrm>
            <a:off x="1945119" y="1263131"/>
            <a:ext cx="3136549" cy="923320"/>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pt-BR" dirty="0">
                <a:solidFill>
                  <a:schemeClr val="accent6">
                    <a:lumMod val="50000"/>
                  </a:schemeClr>
                </a:solidFill>
                <a:latin typeface="Arial" panose="020B0604020202020204" pitchFamily="34" charset="0"/>
                <a:cs typeface="Arial" panose="020B0604020202020204" pitchFamily="34" charset="0"/>
              </a:rPr>
              <a:t>Xem video bài giảng, đăng ký học trực tuyến với giáo viên</a:t>
            </a:r>
            <a:endParaRPr lang="en-US" altLang="zh-CN" sz="1333"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30" name="文本框 8">
            <a:extLst>
              <a:ext uri="{FF2B5EF4-FFF2-40B4-BE49-F238E27FC236}">
                <a16:creationId xmlns:a16="http://schemas.microsoft.com/office/drawing/2014/main" id="{89BD02D9-7739-1D8E-5683-14275491CF7C}"/>
              </a:ext>
            </a:extLst>
          </p:cNvPr>
          <p:cNvSpPr txBox="1"/>
          <p:nvPr/>
        </p:nvSpPr>
        <p:spPr>
          <a:xfrm>
            <a:off x="8743017" y="2807881"/>
            <a:ext cx="2884900" cy="646321"/>
          </a:xfrm>
          <a:prstGeom prst="rect">
            <a:avLst/>
          </a:prstGeom>
          <a:noFill/>
        </p:spPr>
        <p:txBody>
          <a:bodyPr wrap="square" lIns="91431" tIns="45715" rIns="91431" bIns="45715"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Chức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năng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quản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trị</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hệ</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thống</a:t>
            </a:r>
            <a:endPar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Tree>
    <p:extLst>
      <p:ext uri="{BB962C8B-B14F-4D97-AF65-F5344CB8AC3E}">
        <p14:creationId xmlns:p14="http://schemas.microsoft.com/office/powerpoint/2010/main" val="4262127241"/>
      </p:ext>
    </p:extLst>
  </p:cSld>
  <p:clrMapOvr>
    <a:masterClrMapping/>
  </p:clrMapOvr>
  <mc:AlternateContent xmlns:mc="http://schemas.openxmlformats.org/markup-compatibility/2006" xmlns:p14="http://schemas.microsoft.com/office/powerpoint/2010/main">
    <mc:Choice Requires="p14">
      <p:transition spd="slow" p14:dur="125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 calcmode="lin" valueType="num">
                                      <p:cBhvr>
                                        <p:cTn id="16" dur="500" fill="hold"/>
                                        <p:tgtEl>
                                          <p:spTgt spid="3"/>
                                        </p:tgtEl>
                                        <p:attrNameLst>
                                          <p:attrName>ppt_w</p:attrName>
                                        </p:attrNameLst>
                                      </p:cBhvr>
                                      <p:tavLst>
                                        <p:tav tm="0">
                                          <p:val>
                                            <p:fltVal val="0"/>
                                          </p:val>
                                        </p:tav>
                                        <p:tav tm="100000">
                                          <p:val>
                                            <p:strVal val="#ppt_w"/>
                                          </p:val>
                                        </p:tav>
                                      </p:tavLst>
                                    </p:anim>
                                    <p:anim calcmode="lin" valueType="num">
                                      <p:cBhvr>
                                        <p:cTn id="17" dur="500" fill="hold"/>
                                        <p:tgtEl>
                                          <p:spTgt spid="3"/>
                                        </p:tgtEl>
                                        <p:attrNameLst>
                                          <p:attrName>ppt_h</p:attrName>
                                        </p:attrNameLst>
                                      </p:cBhvr>
                                      <p:tavLst>
                                        <p:tav tm="0">
                                          <p:val>
                                            <p:fltVal val="0"/>
                                          </p:val>
                                        </p:tav>
                                        <p:tav tm="100000">
                                          <p:val>
                                            <p:strVal val="#ppt_h"/>
                                          </p:val>
                                        </p:tav>
                                      </p:tavLst>
                                    </p:anim>
                                    <p:animEffect transition="in" filter="fade">
                                      <p:cBhvr>
                                        <p:cTn id="18" dur="500"/>
                                        <p:tgtEl>
                                          <p:spTgt spid="3"/>
                                        </p:tgtEl>
                                      </p:cBhvr>
                                    </p:animEffect>
                                  </p:childTnLst>
                                </p:cTn>
                              </p:par>
                              <p:par>
                                <p:cTn id="19" presetID="53" presetClass="entr" presetSubtype="16"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p:cTn id="21" dur="500" fill="hold"/>
                                        <p:tgtEl>
                                          <p:spTgt spid="9"/>
                                        </p:tgtEl>
                                        <p:attrNameLst>
                                          <p:attrName>ppt_w</p:attrName>
                                        </p:attrNameLst>
                                      </p:cBhvr>
                                      <p:tavLst>
                                        <p:tav tm="0">
                                          <p:val>
                                            <p:fltVal val="0"/>
                                          </p:val>
                                        </p:tav>
                                        <p:tav tm="100000">
                                          <p:val>
                                            <p:strVal val="#ppt_w"/>
                                          </p:val>
                                        </p:tav>
                                      </p:tavLst>
                                    </p:anim>
                                    <p:anim calcmode="lin" valueType="num">
                                      <p:cBhvr>
                                        <p:cTn id="22" dur="500" fill="hold"/>
                                        <p:tgtEl>
                                          <p:spTgt spid="9"/>
                                        </p:tgtEl>
                                        <p:attrNameLst>
                                          <p:attrName>ppt_h</p:attrName>
                                        </p:attrNameLst>
                                      </p:cBhvr>
                                      <p:tavLst>
                                        <p:tav tm="0">
                                          <p:val>
                                            <p:fltVal val="0"/>
                                          </p:val>
                                        </p:tav>
                                        <p:tav tm="100000">
                                          <p:val>
                                            <p:strVal val="#ppt_h"/>
                                          </p:val>
                                        </p:tav>
                                      </p:tavLst>
                                    </p:anim>
                                    <p:animEffect transition="in" filter="fade">
                                      <p:cBhvr>
                                        <p:cTn id="23" dur="500"/>
                                        <p:tgtEl>
                                          <p:spTgt spid="9"/>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par>
                                <p:cTn id="29" presetID="53" presetClass="entr" presetSubtype="16" fill="hold" nodeType="withEffect">
                                  <p:stCondLst>
                                    <p:cond delay="0"/>
                                  </p:stCondLst>
                                  <p:childTnLst>
                                    <p:set>
                                      <p:cBhvr>
                                        <p:cTn id="30" dur="1" fill="hold">
                                          <p:stCondLst>
                                            <p:cond delay="0"/>
                                          </p:stCondLst>
                                        </p:cTn>
                                        <p:tgtEl>
                                          <p:spTgt spid="12"/>
                                        </p:tgtEl>
                                        <p:attrNameLst>
                                          <p:attrName>style.visibility</p:attrName>
                                        </p:attrNameLst>
                                      </p:cBhvr>
                                      <p:to>
                                        <p:strVal val="visible"/>
                                      </p:to>
                                    </p:set>
                                    <p:anim calcmode="lin" valueType="num">
                                      <p:cBhvr>
                                        <p:cTn id="31" dur="500" fill="hold"/>
                                        <p:tgtEl>
                                          <p:spTgt spid="12"/>
                                        </p:tgtEl>
                                        <p:attrNameLst>
                                          <p:attrName>ppt_w</p:attrName>
                                        </p:attrNameLst>
                                      </p:cBhvr>
                                      <p:tavLst>
                                        <p:tav tm="0">
                                          <p:val>
                                            <p:fltVal val="0"/>
                                          </p:val>
                                        </p:tav>
                                        <p:tav tm="100000">
                                          <p:val>
                                            <p:strVal val="#ppt_w"/>
                                          </p:val>
                                        </p:tav>
                                      </p:tavLst>
                                    </p:anim>
                                    <p:anim calcmode="lin" valueType="num">
                                      <p:cBhvr>
                                        <p:cTn id="32" dur="500" fill="hold"/>
                                        <p:tgtEl>
                                          <p:spTgt spid="12"/>
                                        </p:tgtEl>
                                        <p:attrNameLst>
                                          <p:attrName>ppt_h</p:attrName>
                                        </p:attrNameLst>
                                      </p:cBhvr>
                                      <p:tavLst>
                                        <p:tav tm="0">
                                          <p:val>
                                            <p:fltVal val="0"/>
                                          </p:val>
                                        </p:tav>
                                        <p:tav tm="100000">
                                          <p:val>
                                            <p:strVal val="#ppt_h"/>
                                          </p:val>
                                        </p:tav>
                                      </p:tavLst>
                                    </p:anim>
                                    <p:animEffect transition="in" filter="fade">
                                      <p:cBhvr>
                                        <p:cTn id="33" dur="500"/>
                                        <p:tgtEl>
                                          <p:spTgt spid="12"/>
                                        </p:tgtEl>
                                      </p:cBhvr>
                                    </p:animEffect>
                                  </p:childTnLst>
                                </p:cTn>
                              </p:par>
                              <p:par>
                                <p:cTn id="34" presetID="53" presetClass="entr" presetSubtype="16" fill="hold" grpId="0" nodeType="withEffect">
                                  <p:stCondLst>
                                    <p:cond delay="0"/>
                                  </p:stCondLst>
                                  <p:childTnLst>
                                    <p:set>
                                      <p:cBhvr>
                                        <p:cTn id="35" dur="1" fill="hold">
                                          <p:stCondLst>
                                            <p:cond delay="0"/>
                                          </p:stCondLst>
                                        </p:cTn>
                                        <p:tgtEl>
                                          <p:spTgt spid="5"/>
                                        </p:tgtEl>
                                        <p:attrNameLst>
                                          <p:attrName>style.visibility</p:attrName>
                                        </p:attrNameLst>
                                      </p:cBhvr>
                                      <p:to>
                                        <p:strVal val="visible"/>
                                      </p:to>
                                    </p:set>
                                    <p:anim calcmode="lin" valueType="num">
                                      <p:cBhvr>
                                        <p:cTn id="36" dur="500" fill="hold"/>
                                        <p:tgtEl>
                                          <p:spTgt spid="5"/>
                                        </p:tgtEl>
                                        <p:attrNameLst>
                                          <p:attrName>ppt_w</p:attrName>
                                        </p:attrNameLst>
                                      </p:cBhvr>
                                      <p:tavLst>
                                        <p:tav tm="0">
                                          <p:val>
                                            <p:fltVal val="0"/>
                                          </p:val>
                                        </p:tav>
                                        <p:tav tm="100000">
                                          <p:val>
                                            <p:strVal val="#ppt_w"/>
                                          </p:val>
                                        </p:tav>
                                      </p:tavLst>
                                    </p:anim>
                                    <p:anim calcmode="lin" valueType="num">
                                      <p:cBhvr>
                                        <p:cTn id="37" dur="500" fill="hold"/>
                                        <p:tgtEl>
                                          <p:spTgt spid="5"/>
                                        </p:tgtEl>
                                        <p:attrNameLst>
                                          <p:attrName>ppt_h</p:attrName>
                                        </p:attrNameLst>
                                      </p:cBhvr>
                                      <p:tavLst>
                                        <p:tav tm="0">
                                          <p:val>
                                            <p:fltVal val="0"/>
                                          </p:val>
                                        </p:tav>
                                        <p:tav tm="100000">
                                          <p:val>
                                            <p:strVal val="#ppt_h"/>
                                          </p:val>
                                        </p:tav>
                                      </p:tavLst>
                                    </p:anim>
                                    <p:animEffect transition="in" filter="fade">
                                      <p:cBhvr>
                                        <p:cTn id="38" dur="500"/>
                                        <p:tgtEl>
                                          <p:spTgt spid="5"/>
                                        </p:tgtEl>
                                      </p:cBhvr>
                                    </p:animEffect>
                                  </p:childTnLst>
                                </p:cTn>
                              </p:par>
                              <p:par>
                                <p:cTn id="39" presetID="53" presetClass="entr" presetSubtype="16"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 calcmode="lin" valueType="num">
                                      <p:cBhvr>
                                        <p:cTn id="41" dur="500" fill="hold"/>
                                        <p:tgtEl>
                                          <p:spTgt spid="15"/>
                                        </p:tgtEl>
                                        <p:attrNameLst>
                                          <p:attrName>ppt_w</p:attrName>
                                        </p:attrNameLst>
                                      </p:cBhvr>
                                      <p:tavLst>
                                        <p:tav tm="0">
                                          <p:val>
                                            <p:fltVal val="0"/>
                                          </p:val>
                                        </p:tav>
                                        <p:tav tm="100000">
                                          <p:val>
                                            <p:strVal val="#ppt_w"/>
                                          </p:val>
                                        </p:tav>
                                      </p:tavLst>
                                    </p:anim>
                                    <p:anim calcmode="lin" valueType="num">
                                      <p:cBhvr>
                                        <p:cTn id="42" dur="500" fill="hold"/>
                                        <p:tgtEl>
                                          <p:spTgt spid="15"/>
                                        </p:tgtEl>
                                        <p:attrNameLst>
                                          <p:attrName>ppt_h</p:attrName>
                                        </p:attrNameLst>
                                      </p:cBhvr>
                                      <p:tavLst>
                                        <p:tav tm="0">
                                          <p:val>
                                            <p:fltVal val="0"/>
                                          </p:val>
                                        </p:tav>
                                        <p:tav tm="100000">
                                          <p:val>
                                            <p:strVal val="#ppt_h"/>
                                          </p:val>
                                        </p:tav>
                                      </p:tavLst>
                                    </p:anim>
                                    <p:animEffect transition="in" filter="fade">
                                      <p:cBhvr>
                                        <p:cTn id="43" dur="500"/>
                                        <p:tgtEl>
                                          <p:spTgt spid="15"/>
                                        </p:tgtEl>
                                      </p:cBhvr>
                                    </p:animEffect>
                                  </p:childTnLst>
                                </p:cTn>
                              </p:par>
                            </p:childTnLst>
                          </p:cTn>
                        </p:par>
                        <p:par>
                          <p:cTn id="44" fill="hold">
                            <p:stCondLst>
                              <p:cond delay="1000"/>
                            </p:stCondLst>
                            <p:childTnLst>
                              <p:par>
                                <p:cTn id="45" presetID="15"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1750" fill="hold"/>
                                        <p:tgtEl>
                                          <p:spTgt spid="18"/>
                                        </p:tgtEl>
                                        <p:attrNameLst>
                                          <p:attrName>ppt_w</p:attrName>
                                        </p:attrNameLst>
                                      </p:cBhvr>
                                      <p:tavLst>
                                        <p:tav tm="0">
                                          <p:val>
                                            <p:fltVal val="0"/>
                                          </p:val>
                                        </p:tav>
                                        <p:tav tm="100000">
                                          <p:val>
                                            <p:strVal val="#ppt_w"/>
                                          </p:val>
                                        </p:tav>
                                      </p:tavLst>
                                    </p:anim>
                                    <p:anim calcmode="lin" valueType="num">
                                      <p:cBhvr>
                                        <p:cTn id="48" dur="1750" fill="hold"/>
                                        <p:tgtEl>
                                          <p:spTgt spid="18"/>
                                        </p:tgtEl>
                                        <p:attrNameLst>
                                          <p:attrName>ppt_h</p:attrName>
                                        </p:attrNameLst>
                                      </p:cBhvr>
                                      <p:tavLst>
                                        <p:tav tm="0">
                                          <p:val>
                                            <p:fltVal val="0"/>
                                          </p:val>
                                        </p:tav>
                                        <p:tav tm="100000">
                                          <p:val>
                                            <p:strVal val="#ppt_h"/>
                                          </p:val>
                                        </p:tav>
                                      </p:tavLst>
                                    </p:anim>
                                    <p:anim calcmode="lin" valueType="num">
                                      <p:cBhvr>
                                        <p:cTn id="49" dur="1750" fill="hold"/>
                                        <p:tgtEl>
                                          <p:spTgt spid="18"/>
                                        </p:tgtEl>
                                        <p:attrNameLst>
                                          <p:attrName>ppt_x</p:attrName>
                                        </p:attrNameLst>
                                      </p:cBhvr>
                                      <p:tavLst>
                                        <p:tav tm="0" fmla="#ppt_x+(cos(-2*pi*(1-$))*-#ppt_x-sin(-2*pi*(1-$))*(1-#ppt_y))*(1-$)">
                                          <p:val>
                                            <p:fltVal val="0"/>
                                          </p:val>
                                        </p:tav>
                                        <p:tav tm="100000">
                                          <p:val>
                                            <p:fltVal val="1"/>
                                          </p:val>
                                        </p:tav>
                                      </p:tavLst>
                                    </p:anim>
                                    <p:anim calcmode="lin" valueType="num">
                                      <p:cBhvr>
                                        <p:cTn id="50" dur="1750" fill="hold"/>
                                        <p:tgtEl>
                                          <p:spTgt spid="18"/>
                                        </p:tgtEl>
                                        <p:attrNameLst>
                                          <p:attrName>ppt_y</p:attrName>
                                        </p:attrNameLst>
                                      </p:cBhvr>
                                      <p:tavLst>
                                        <p:tav tm="0" fmla="#ppt_y+(sin(-2*pi*(1-$))*-#ppt_x+cos(-2*pi*(1-$))*(1-#ppt_y))*(1-$)">
                                          <p:val>
                                            <p:fltVal val="0"/>
                                          </p:val>
                                        </p:tav>
                                        <p:tav tm="100000">
                                          <p:val>
                                            <p:fltVal val="1"/>
                                          </p:val>
                                        </p:tav>
                                      </p:tavLst>
                                    </p:anim>
                                  </p:childTnLst>
                                </p:cTn>
                              </p:par>
                              <p:par>
                                <p:cTn id="51" presetID="15"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anim calcmode="lin" valueType="num">
                                      <p:cBhvr>
                                        <p:cTn id="53" dur="1750" fill="hold"/>
                                        <p:tgtEl>
                                          <p:spTgt spid="21"/>
                                        </p:tgtEl>
                                        <p:attrNameLst>
                                          <p:attrName>ppt_w</p:attrName>
                                        </p:attrNameLst>
                                      </p:cBhvr>
                                      <p:tavLst>
                                        <p:tav tm="0">
                                          <p:val>
                                            <p:fltVal val="0"/>
                                          </p:val>
                                        </p:tav>
                                        <p:tav tm="100000">
                                          <p:val>
                                            <p:strVal val="#ppt_w"/>
                                          </p:val>
                                        </p:tav>
                                      </p:tavLst>
                                    </p:anim>
                                    <p:anim calcmode="lin" valueType="num">
                                      <p:cBhvr>
                                        <p:cTn id="54" dur="1750" fill="hold"/>
                                        <p:tgtEl>
                                          <p:spTgt spid="21"/>
                                        </p:tgtEl>
                                        <p:attrNameLst>
                                          <p:attrName>ppt_h</p:attrName>
                                        </p:attrNameLst>
                                      </p:cBhvr>
                                      <p:tavLst>
                                        <p:tav tm="0">
                                          <p:val>
                                            <p:fltVal val="0"/>
                                          </p:val>
                                        </p:tav>
                                        <p:tav tm="100000">
                                          <p:val>
                                            <p:strVal val="#ppt_h"/>
                                          </p:val>
                                        </p:tav>
                                      </p:tavLst>
                                    </p:anim>
                                    <p:anim calcmode="lin" valueType="num">
                                      <p:cBhvr>
                                        <p:cTn id="55" dur="1750" fill="hold"/>
                                        <p:tgtEl>
                                          <p:spTgt spid="21"/>
                                        </p:tgtEl>
                                        <p:attrNameLst>
                                          <p:attrName>ppt_x</p:attrName>
                                        </p:attrNameLst>
                                      </p:cBhvr>
                                      <p:tavLst>
                                        <p:tav tm="0" fmla="#ppt_x+(cos(-2*pi*(1-$))*-#ppt_x-sin(-2*pi*(1-$))*(1-#ppt_y))*(1-$)">
                                          <p:val>
                                            <p:fltVal val="0"/>
                                          </p:val>
                                        </p:tav>
                                        <p:tav tm="100000">
                                          <p:val>
                                            <p:fltVal val="1"/>
                                          </p:val>
                                        </p:tav>
                                      </p:tavLst>
                                    </p:anim>
                                    <p:anim calcmode="lin" valueType="num">
                                      <p:cBhvr>
                                        <p:cTn id="56" dur="1750" fill="hold"/>
                                        <p:tgtEl>
                                          <p:spTgt spid="21"/>
                                        </p:tgtEl>
                                        <p:attrNameLst>
                                          <p:attrName>ppt_y</p:attrName>
                                        </p:attrNameLst>
                                      </p:cBhvr>
                                      <p:tavLst>
                                        <p:tav tm="0" fmla="#ppt_y+(sin(-2*pi*(1-$))*-#ppt_x+cos(-2*pi*(1-$))*(1-#ppt_y))*(1-$)">
                                          <p:val>
                                            <p:fltVal val="0"/>
                                          </p:val>
                                        </p:tav>
                                        <p:tav tm="100000">
                                          <p:val>
                                            <p:fltVal val="1"/>
                                          </p:val>
                                        </p:tav>
                                      </p:tavLst>
                                    </p:anim>
                                  </p:childTnLst>
                                </p:cTn>
                              </p:par>
                              <p:par>
                                <p:cTn id="57" presetID="15" presetClass="entr" presetSubtype="0"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p:cTn id="59" dur="1750" fill="hold"/>
                                        <p:tgtEl>
                                          <p:spTgt spid="19"/>
                                        </p:tgtEl>
                                        <p:attrNameLst>
                                          <p:attrName>ppt_w</p:attrName>
                                        </p:attrNameLst>
                                      </p:cBhvr>
                                      <p:tavLst>
                                        <p:tav tm="0">
                                          <p:val>
                                            <p:fltVal val="0"/>
                                          </p:val>
                                        </p:tav>
                                        <p:tav tm="100000">
                                          <p:val>
                                            <p:strVal val="#ppt_w"/>
                                          </p:val>
                                        </p:tav>
                                      </p:tavLst>
                                    </p:anim>
                                    <p:anim calcmode="lin" valueType="num">
                                      <p:cBhvr>
                                        <p:cTn id="60" dur="1750" fill="hold"/>
                                        <p:tgtEl>
                                          <p:spTgt spid="19"/>
                                        </p:tgtEl>
                                        <p:attrNameLst>
                                          <p:attrName>ppt_h</p:attrName>
                                        </p:attrNameLst>
                                      </p:cBhvr>
                                      <p:tavLst>
                                        <p:tav tm="0">
                                          <p:val>
                                            <p:fltVal val="0"/>
                                          </p:val>
                                        </p:tav>
                                        <p:tav tm="100000">
                                          <p:val>
                                            <p:strVal val="#ppt_h"/>
                                          </p:val>
                                        </p:tav>
                                      </p:tavLst>
                                    </p:anim>
                                    <p:anim calcmode="lin" valueType="num">
                                      <p:cBhvr>
                                        <p:cTn id="61" dur="1750" fill="hold"/>
                                        <p:tgtEl>
                                          <p:spTgt spid="19"/>
                                        </p:tgtEl>
                                        <p:attrNameLst>
                                          <p:attrName>ppt_x</p:attrName>
                                        </p:attrNameLst>
                                      </p:cBhvr>
                                      <p:tavLst>
                                        <p:tav tm="0" fmla="#ppt_x+(cos(-2*pi*(1-$))*-#ppt_x-sin(-2*pi*(1-$))*(1-#ppt_y))*(1-$)">
                                          <p:val>
                                            <p:fltVal val="0"/>
                                          </p:val>
                                        </p:tav>
                                        <p:tav tm="100000">
                                          <p:val>
                                            <p:fltVal val="1"/>
                                          </p:val>
                                        </p:tav>
                                      </p:tavLst>
                                    </p:anim>
                                    <p:anim calcmode="lin" valueType="num">
                                      <p:cBhvr>
                                        <p:cTn id="62" dur="1750" fill="hold"/>
                                        <p:tgtEl>
                                          <p:spTgt spid="19"/>
                                        </p:tgtEl>
                                        <p:attrNameLst>
                                          <p:attrName>ppt_y</p:attrName>
                                        </p:attrNameLst>
                                      </p:cBhvr>
                                      <p:tavLst>
                                        <p:tav tm="0" fmla="#ppt_y+(sin(-2*pi*(1-$))*-#ppt_x+cos(-2*pi*(1-$))*(1-#ppt_y))*(1-$)">
                                          <p:val>
                                            <p:fltVal val="0"/>
                                          </p:val>
                                        </p:tav>
                                        <p:tav tm="100000">
                                          <p:val>
                                            <p:fltVal val="1"/>
                                          </p:val>
                                        </p:tav>
                                      </p:tavLst>
                                    </p:anim>
                                  </p:childTnLst>
                                </p:cTn>
                              </p:par>
                            </p:childTnLst>
                          </p:cTn>
                        </p:par>
                        <p:par>
                          <p:cTn id="63" fill="hold">
                            <p:stCondLst>
                              <p:cond delay="2750"/>
                            </p:stCondLst>
                            <p:childTnLst>
                              <p:par>
                                <p:cTn id="64" presetID="15" presetClass="entr" presetSubtype="0" fill="hold" grpId="0" nodeType="afterEffect">
                                  <p:stCondLst>
                                    <p:cond delay="0"/>
                                  </p:stCondLst>
                                  <p:childTnLst>
                                    <p:set>
                                      <p:cBhvr>
                                        <p:cTn id="65" dur="1" fill="hold">
                                          <p:stCondLst>
                                            <p:cond delay="0"/>
                                          </p:stCondLst>
                                        </p:cTn>
                                        <p:tgtEl>
                                          <p:spTgt spid="28"/>
                                        </p:tgtEl>
                                        <p:attrNameLst>
                                          <p:attrName>style.visibility</p:attrName>
                                        </p:attrNameLst>
                                      </p:cBhvr>
                                      <p:to>
                                        <p:strVal val="visible"/>
                                      </p:to>
                                    </p:set>
                                    <p:anim calcmode="lin" valueType="num">
                                      <p:cBhvr>
                                        <p:cTn id="66" dur="1750" fill="hold"/>
                                        <p:tgtEl>
                                          <p:spTgt spid="28"/>
                                        </p:tgtEl>
                                        <p:attrNameLst>
                                          <p:attrName>ppt_w</p:attrName>
                                        </p:attrNameLst>
                                      </p:cBhvr>
                                      <p:tavLst>
                                        <p:tav tm="0">
                                          <p:val>
                                            <p:fltVal val="0"/>
                                          </p:val>
                                        </p:tav>
                                        <p:tav tm="100000">
                                          <p:val>
                                            <p:strVal val="#ppt_w"/>
                                          </p:val>
                                        </p:tav>
                                      </p:tavLst>
                                    </p:anim>
                                    <p:anim calcmode="lin" valueType="num">
                                      <p:cBhvr>
                                        <p:cTn id="67" dur="1750" fill="hold"/>
                                        <p:tgtEl>
                                          <p:spTgt spid="28"/>
                                        </p:tgtEl>
                                        <p:attrNameLst>
                                          <p:attrName>ppt_h</p:attrName>
                                        </p:attrNameLst>
                                      </p:cBhvr>
                                      <p:tavLst>
                                        <p:tav tm="0">
                                          <p:val>
                                            <p:fltVal val="0"/>
                                          </p:val>
                                        </p:tav>
                                        <p:tav tm="100000">
                                          <p:val>
                                            <p:strVal val="#ppt_h"/>
                                          </p:val>
                                        </p:tav>
                                      </p:tavLst>
                                    </p:anim>
                                    <p:anim calcmode="lin" valueType="num">
                                      <p:cBhvr>
                                        <p:cTn id="68" dur="1750" fill="hold"/>
                                        <p:tgtEl>
                                          <p:spTgt spid="28"/>
                                        </p:tgtEl>
                                        <p:attrNameLst>
                                          <p:attrName>ppt_x</p:attrName>
                                        </p:attrNameLst>
                                      </p:cBhvr>
                                      <p:tavLst>
                                        <p:tav tm="0" fmla="#ppt_x+(cos(-2*pi*(1-$))*-#ppt_x-sin(-2*pi*(1-$))*(1-#ppt_y))*(1-$)">
                                          <p:val>
                                            <p:fltVal val="0"/>
                                          </p:val>
                                        </p:tav>
                                        <p:tav tm="100000">
                                          <p:val>
                                            <p:fltVal val="1"/>
                                          </p:val>
                                        </p:tav>
                                      </p:tavLst>
                                    </p:anim>
                                    <p:anim calcmode="lin" valueType="num">
                                      <p:cBhvr>
                                        <p:cTn id="69" dur="1750" fill="hold"/>
                                        <p:tgtEl>
                                          <p:spTgt spid="28"/>
                                        </p:tgtEl>
                                        <p:attrNameLst>
                                          <p:attrName>ppt_y</p:attrName>
                                        </p:attrNameLst>
                                      </p:cBhvr>
                                      <p:tavLst>
                                        <p:tav tm="0" fmla="#ppt_y+(sin(-2*pi*(1-$))*-#ppt_x+cos(-2*pi*(1-$))*(1-#ppt_y))*(1-$)">
                                          <p:val>
                                            <p:fltVal val="0"/>
                                          </p:val>
                                        </p:tav>
                                        <p:tav tm="100000">
                                          <p:val>
                                            <p:fltVal val="1"/>
                                          </p:val>
                                        </p:tav>
                                      </p:tavLst>
                                    </p:anim>
                                  </p:childTnLst>
                                </p:cTn>
                              </p:par>
                            </p:childTnLst>
                          </p:cTn>
                        </p:par>
                        <p:par>
                          <p:cTn id="70" fill="hold">
                            <p:stCondLst>
                              <p:cond delay="4500"/>
                            </p:stCondLst>
                            <p:childTnLst>
                              <p:par>
                                <p:cTn id="71" presetID="15" presetClass="entr" presetSubtype="0" fill="hold" grpId="0" nodeType="afterEffect">
                                  <p:stCondLst>
                                    <p:cond delay="0"/>
                                  </p:stCondLst>
                                  <p:childTnLst>
                                    <p:set>
                                      <p:cBhvr>
                                        <p:cTn id="72" dur="1" fill="hold">
                                          <p:stCondLst>
                                            <p:cond delay="0"/>
                                          </p:stCondLst>
                                        </p:cTn>
                                        <p:tgtEl>
                                          <p:spTgt spid="29"/>
                                        </p:tgtEl>
                                        <p:attrNameLst>
                                          <p:attrName>style.visibility</p:attrName>
                                        </p:attrNameLst>
                                      </p:cBhvr>
                                      <p:to>
                                        <p:strVal val="visible"/>
                                      </p:to>
                                    </p:set>
                                    <p:anim calcmode="lin" valueType="num">
                                      <p:cBhvr>
                                        <p:cTn id="73" dur="1750" fill="hold"/>
                                        <p:tgtEl>
                                          <p:spTgt spid="29"/>
                                        </p:tgtEl>
                                        <p:attrNameLst>
                                          <p:attrName>ppt_w</p:attrName>
                                        </p:attrNameLst>
                                      </p:cBhvr>
                                      <p:tavLst>
                                        <p:tav tm="0">
                                          <p:val>
                                            <p:fltVal val="0"/>
                                          </p:val>
                                        </p:tav>
                                        <p:tav tm="100000">
                                          <p:val>
                                            <p:strVal val="#ppt_w"/>
                                          </p:val>
                                        </p:tav>
                                      </p:tavLst>
                                    </p:anim>
                                    <p:anim calcmode="lin" valueType="num">
                                      <p:cBhvr>
                                        <p:cTn id="74" dur="1750" fill="hold"/>
                                        <p:tgtEl>
                                          <p:spTgt spid="29"/>
                                        </p:tgtEl>
                                        <p:attrNameLst>
                                          <p:attrName>ppt_h</p:attrName>
                                        </p:attrNameLst>
                                      </p:cBhvr>
                                      <p:tavLst>
                                        <p:tav tm="0">
                                          <p:val>
                                            <p:fltVal val="0"/>
                                          </p:val>
                                        </p:tav>
                                        <p:tav tm="100000">
                                          <p:val>
                                            <p:strVal val="#ppt_h"/>
                                          </p:val>
                                        </p:tav>
                                      </p:tavLst>
                                    </p:anim>
                                    <p:anim calcmode="lin" valueType="num">
                                      <p:cBhvr>
                                        <p:cTn id="75" dur="1750" fill="hold"/>
                                        <p:tgtEl>
                                          <p:spTgt spid="29"/>
                                        </p:tgtEl>
                                        <p:attrNameLst>
                                          <p:attrName>ppt_x</p:attrName>
                                        </p:attrNameLst>
                                      </p:cBhvr>
                                      <p:tavLst>
                                        <p:tav tm="0" fmla="#ppt_x+(cos(-2*pi*(1-$))*-#ppt_x-sin(-2*pi*(1-$))*(1-#ppt_y))*(1-$)">
                                          <p:val>
                                            <p:fltVal val="0"/>
                                          </p:val>
                                        </p:tav>
                                        <p:tav tm="100000">
                                          <p:val>
                                            <p:fltVal val="1"/>
                                          </p:val>
                                        </p:tav>
                                      </p:tavLst>
                                    </p:anim>
                                    <p:anim calcmode="lin" valueType="num">
                                      <p:cBhvr>
                                        <p:cTn id="76" dur="1750" fill="hold"/>
                                        <p:tgtEl>
                                          <p:spTgt spid="29"/>
                                        </p:tgtEl>
                                        <p:attrNameLst>
                                          <p:attrName>ppt_y</p:attrName>
                                        </p:attrNameLst>
                                      </p:cBhvr>
                                      <p:tavLst>
                                        <p:tav tm="0" fmla="#ppt_y+(sin(-2*pi*(1-$))*-#ppt_x+cos(-2*pi*(1-$))*(1-#ppt_y))*(1-$)">
                                          <p:val>
                                            <p:fltVal val="0"/>
                                          </p:val>
                                        </p:tav>
                                        <p:tav tm="100000">
                                          <p:val>
                                            <p:fltVal val="1"/>
                                          </p:val>
                                        </p:tav>
                                      </p:tavLst>
                                    </p:anim>
                                  </p:childTnLst>
                                </p:cTn>
                              </p:par>
                              <p:par>
                                <p:cTn id="77" presetID="15" presetClass="entr" presetSubtype="0" fill="hold" grpId="0" nodeType="withEffect">
                                  <p:stCondLst>
                                    <p:cond delay="0"/>
                                  </p:stCondLst>
                                  <p:childTnLst>
                                    <p:set>
                                      <p:cBhvr>
                                        <p:cTn id="78" dur="1" fill="hold">
                                          <p:stCondLst>
                                            <p:cond delay="0"/>
                                          </p:stCondLst>
                                        </p:cTn>
                                        <p:tgtEl>
                                          <p:spTgt spid="30"/>
                                        </p:tgtEl>
                                        <p:attrNameLst>
                                          <p:attrName>style.visibility</p:attrName>
                                        </p:attrNameLst>
                                      </p:cBhvr>
                                      <p:to>
                                        <p:strVal val="visible"/>
                                      </p:to>
                                    </p:set>
                                    <p:anim calcmode="lin" valueType="num">
                                      <p:cBhvr>
                                        <p:cTn id="79" dur="1750" fill="hold"/>
                                        <p:tgtEl>
                                          <p:spTgt spid="30"/>
                                        </p:tgtEl>
                                        <p:attrNameLst>
                                          <p:attrName>ppt_w</p:attrName>
                                        </p:attrNameLst>
                                      </p:cBhvr>
                                      <p:tavLst>
                                        <p:tav tm="0">
                                          <p:val>
                                            <p:fltVal val="0"/>
                                          </p:val>
                                        </p:tav>
                                        <p:tav tm="100000">
                                          <p:val>
                                            <p:strVal val="#ppt_w"/>
                                          </p:val>
                                        </p:tav>
                                      </p:tavLst>
                                    </p:anim>
                                    <p:anim calcmode="lin" valueType="num">
                                      <p:cBhvr>
                                        <p:cTn id="80" dur="1750" fill="hold"/>
                                        <p:tgtEl>
                                          <p:spTgt spid="30"/>
                                        </p:tgtEl>
                                        <p:attrNameLst>
                                          <p:attrName>ppt_h</p:attrName>
                                        </p:attrNameLst>
                                      </p:cBhvr>
                                      <p:tavLst>
                                        <p:tav tm="0">
                                          <p:val>
                                            <p:fltVal val="0"/>
                                          </p:val>
                                        </p:tav>
                                        <p:tav tm="100000">
                                          <p:val>
                                            <p:strVal val="#ppt_h"/>
                                          </p:val>
                                        </p:tav>
                                      </p:tavLst>
                                    </p:anim>
                                    <p:anim calcmode="lin" valueType="num">
                                      <p:cBhvr>
                                        <p:cTn id="81" dur="1750" fill="hold"/>
                                        <p:tgtEl>
                                          <p:spTgt spid="30"/>
                                        </p:tgtEl>
                                        <p:attrNameLst>
                                          <p:attrName>ppt_x</p:attrName>
                                        </p:attrNameLst>
                                      </p:cBhvr>
                                      <p:tavLst>
                                        <p:tav tm="0" fmla="#ppt_x+(cos(-2*pi*(1-$))*-#ppt_x-sin(-2*pi*(1-$))*(1-#ppt_y))*(1-$)">
                                          <p:val>
                                            <p:fltVal val="0"/>
                                          </p:val>
                                        </p:tav>
                                        <p:tav tm="100000">
                                          <p:val>
                                            <p:fltVal val="1"/>
                                          </p:val>
                                        </p:tav>
                                      </p:tavLst>
                                    </p:anim>
                                    <p:anim calcmode="lin" valueType="num">
                                      <p:cBhvr>
                                        <p:cTn id="82" dur="1750" fill="hold"/>
                                        <p:tgtEl>
                                          <p:spTgt spid="30"/>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18" grpId="0"/>
      <p:bldP spid="19" grpId="0"/>
      <p:bldP spid="21" grpId="0"/>
      <p:bldP spid="28" grpId="0"/>
      <p:bldP spid="29" grpId="0"/>
      <p:bldP spid="30" grpId="0"/>
    </p:bld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0" name="矩形 139">
            <a:extLst>
              <a:ext uri="{FF2B5EF4-FFF2-40B4-BE49-F238E27FC236}">
                <a16:creationId xmlns:a16="http://schemas.microsoft.com/office/drawing/2014/main" id="{96950040-505B-477A-BDBE-10EE856DFB72}"/>
              </a:ext>
            </a:extLst>
          </p:cNvPr>
          <p:cNvSpPr/>
          <p:nvPr/>
        </p:nvSpPr>
        <p:spPr>
          <a:xfrm>
            <a:off x="7741505" y="1756318"/>
            <a:ext cx="3438559" cy="456535"/>
          </a:xfrm>
          <a:prstGeom prst="rect">
            <a:avLst/>
          </a:prstGeom>
        </p:spPr>
        <p:txBody>
          <a:bodyPr wrap="square">
            <a:spAutoFit/>
          </a:bodyPr>
          <a:lstStyle/>
          <a:p>
            <a:pPr>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1.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lai</a:t>
            </a:r>
            <a:endPar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41" name="矩形 140">
            <a:extLst>
              <a:ext uri="{FF2B5EF4-FFF2-40B4-BE49-F238E27FC236}">
                <a16:creationId xmlns:a16="http://schemas.microsoft.com/office/drawing/2014/main" id="{6AFAFB32-8666-4BAF-B7B7-8B1C9B343331}"/>
              </a:ext>
            </a:extLst>
          </p:cNvPr>
          <p:cNvSpPr/>
          <p:nvPr/>
        </p:nvSpPr>
        <p:spPr>
          <a:xfrm>
            <a:off x="7741505" y="2568409"/>
            <a:ext cx="3438559" cy="456535"/>
          </a:xfrm>
          <a:prstGeom prst="rect">
            <a:avLst/>
          </a:prstGeom>
        </p:spPr>
        <p:txBody>
          <a:bodyPr wrap="square">
            <a:spAutoFit/>
          </a:bodyPr>
          <a:lstStyle/>
          <a:p>
            <a:pPr>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2.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p:txBody>
      </p:sp>
      <p:sp>
        <p:nvSpPr>
          <p:cNvPr id="142" name="矩形 141">
            <a:extLst>
              <a:ext uri="{FF2B5EF4-FFF2-40B4-BE49-F238E27FC236}">
                <a16:creationId xmlns:a16="http://schemas.microsoft.com/office/drawing/2014/main" id="{D78A3FCE-ACCD-4C28-93F3-671D78EFB880}"/>
              </a:ext>
            </a:extLst>
          </p:cNvPr>
          <p:cNvSpPr/>
          <p:nvPr/>
        </p:nvSpPr>
        <p:spPr>
          <a:xfrm>
            <a:off x="7741504" y="3343309"/>
            <a:ext cx="3438559" cy="456535"/>
          </a:xfrm>
          <a:prstGeom prst="rect">
            <a:avLst/>
          </a:prstGeom>
        </p:spPr>
        <p:txBody>
          <a:bodyPr wrap="square">
            <a:spAutoFit/>
          </a:bodyPr>
          <a:lstStyle/>
          <a:p>
            <a:pPr>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3.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quản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trị</a:t>
            </a:r>
            <a:endPar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43" name="矩形 142">
            <a:extLst>
              <a:ext uri="{FF2B5EF4-FFF2-40B4-BE49-F238E27FC236}">
                <a16:creationId xmlns:a16="http://schemas.microsoft.com/office/drawing/2014/main" id="{FE9ADF30-049A-434A-9039-D6A04C565FF3}"/>
              </a:ext>
            </a:extLst>
          </p:cNvPr>
          <p:cNvSpPr/>
          <p:nvPr/>
        </p:nvSpPr>
        <p:spPr>
          <a:xfrm>
            <a:off x="7741505" y="4192591"/>
            <a:ext cx="3438559" cy="456535"/>
          </a:xfrm>
          <a:prstGeom prst="rect">
            <a:avLst/>
          </a:prstGeom>
        </p:spPr>
        <p:txBody>
          <a:bodyPr wrap="square">
            <a:spAutoFit/>
          </a:bodyPr>
          <a:lstStyle/>
          <a:p>
            <a:pPr>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4.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Giáo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viên</a:t>
            </a:r>
            <a:endPar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145" name="组合 144">
            <a:extLst>
              <a:ext uri="{FF2B5EF4-FFF2-40B4-BE49-F238E27FC236}">
                <a16:creationId xmlns:a16="http://schemas.microsoft.com/office/drawing/2014/main" id="{146837A1-1248-4261-B5E7-683FA895673D}"/>
              </a:ext>
            </a:extLst>
          </p:cNvPr>
          <p:cNvGrpSpPr/>
          <p:nvPr/>
        </p:nvGrpSpPr>
        <p:grpSpPr>
          <a:xfrm>
            <a:off x="-30926" y="0"/>
            <a:ext cx="2730583" cy="1804989"/>
            <a:chOff x="19793" y="-1"/>
            <a:chExt cx="10374770" cy="6858001"/>
          </a:xfrm>
        </p:grpSpPr>
        <p:sp>
          <p:nvSpPr>
            <p:cNvPr id="146" name="Shape 532">
              <a:extLst>
                <a:ext uri="{FF2B5EF4-FFF2-40B4-BE49-F238E27FC236}">
                  <a16:creationId xmlns:a16="http://schemas.microsoft.com/office/drawing/2014/main" id="{42525D0D-95DA-47B8-B04F-DCEFE3C93E7A}"/>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47" name="Shape 533">
              <a:extLst>
                <a:ext uri="{FF2B5EF4-FFF2-40B4-BE49-F238E27FC236}">
                  <a16:creationId xmlns:a16="http://schemas.microsoft.com/office/drawing/2014/main" id="{D9136303-1C59-43EC-ABB6-768089DA8783}"/>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48" name="文本框 147">
            <a:extLst>
              <a:ext uri="{FF2B5EF4-FFF2-40B4-BE49-F238E27FC236}">
                <a16:creationId xmlns:a16="http://schemas.microsoft.com/office/drawing/2014/main" id="{2F567C0F-0F04-4DB2-90E3-1DBC158F0366}"/>
              </a:ext>
            </a:extLst>
          </p:cNvPr>
          <p:cNvSpPr txBox="1"/>
          <p:nvPr/>
        </p:nvSpPr>
        <p:spPr>
          <a:xfrm>
            <a:off x="254451"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2" name="Picture 1">
            <a:extLst>
              <a:ext uri="{FF2B5EF4-FFF2-40B4-BE49-F238E27FC236}">
                <a16:creationId xmlns:a16="http://schemas.microsoft.com/office/drawing/2014/main" id="{F1824F08-8BCC-5A07-2EE3-3F8BAE5F90B8}"/>
              </a:ext>
            </a:extLst>
          </p:cNvPr>
          <p:cNvPicPr>
            <a:picLocks noChangeAspect="1"/>
          </p:cNvPicPr>
          <p:nvPr/>
        </p:nvPicPr>
        <p:blipFill rotWithShape="1">
          <a:blip r:embed="rId3">
            <a:extLst>
              <a:ext uri="{28A0092B-C50C-407E-A947-70E740481C1C}">
                <a14:useLocalDpi xmlns:a14="http://schemas.microsoft.com/office/drawing/2010/main" val="0"/>
              </a:ext>
            </a:extLst>
          </a:blip>
          <a:srcRect l="2868" t="2168" r="23523" b="23984"/>
          <a:stretch/>
        </p:blipFill>
        <p:spPr bwMode="auto">
          <a:xfrm>
            <a:off x="911842" y="902494"/>
            <a:ext cx="6665996" cy="5555021"/>
          </a:xfrm>
          <a:prstGeom prst="rect">
            <a:avLst/>
          </a:prstGeom>
          <a:noFill/>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60A7BBC2-65EE-BE2A-EFB6-D56AD4940656}"/>
              </a:ext>
            </a:extLst>
          </p:cNvPr>
          <p:cNvSpPr txBox="1"/>
          <p:nvPr/>
        </p:nvSpPr>
        <p:spPr>
          <a:xfrm>
            <a:off x="3216220" y="105370"/>
            <a:ext cx="6729727"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BIỂU ĐỒ USE CASE TỔNG QUAN</a:t>
            </a:r>
          </a:p>
        </p:txBody>
      </p:sp>
      <p:sp>
        <p:nvSpPr>
          <p:cNvPr id="4" name="TextBox 3">
            <a:extLst>
              <a:ext uri="{FF2B5EF4-FFF2-40B4-BE49-F238E27FC236}">
                <a16:creationId xmlns:a16="http://schemas.microsoft.com/office/drawing/2014/main" id="{663461E2-8B5E-366D-6E5E-66CE9AFA83A8}"/>
              </a:ext>
            </a:extLst>
          </p:cNvPr>
          <p:cNvSpPr txBox="1"/>
          <p:nvPr/>
        </p:nvSpPr>
        <p:spPr>
          <a:xfrm>
            <a:off x="7727190" y="1209208"/>
            <a:ext cx="1620957" cy="369332"/>
          </a:xfrm>
          <a:prstGeom prst="rect">
            <a:avLst/>
          </a:prstGeom>
          <a:noFill/>
        </p:spPr>
        <p:txBody>
          <a:bodyPr wrap="none" rtlCol="0">
            <a:spAutoFit/>
          </a:bodyPr>
          <a:lstStyle/>
          <a:p>
            <a:r>
              <a:rPr lang="en-US" b="1" dirty="0" err="1">
                <a:solidFill>
                  <a:schemeClr val="accent6">
                    <a:lumMod val="50000"/>
                  </a:schemeClr>
                </a:solidFill>
                <a:latin typeface="Arial" panose="020B0604020202020204" pitchFamily="34" charset="0"/>
                <a:cs typeface="Arial" panose="020B0604020202020204" pitchFamily="34" charset="0"/>
              </a:rPr>
              <a:t>Các</a:t>
            </a:r>
            <a:r>
              <a:rPr lang="en-US" b="1" dirty="0">
                <a:solidFill>
                  <a:schemeClr val="accent6">
                    <a:lumMod val="50000"/>
                  </a:schemeClr>
                </a:solidFill>
                <a:latin typeface="Arial" panose="020B0604020202020204" pitchFamily="34" charset="0"/>
                <a:cs typeface="Arial" panose="020B0604020202020204" pitchFamily="34" charset="0"/>
              </a:rPr>
              <a:t> </a:t>
            </a:r>
            <a:r>
              <a:rPr lang="en-US" b="1" dirty="0" err="1">
                <a:solidFill>
                  <a:schemeClr val="accent6">
                    <a:lumMod val="50000"/>
                  </a:schemeClr>
                </a:solidFill>
                <a:latin typeface="Arial" panose="020B0604020202020204" pitchFamily="34" charset="0"/>
                <a:cs typeface="Arial" panose="020B0604020202020204" pitchFamily="34" charset="0"/>
              </a:rPr>
              <a:t>tác</a:t>
            </a:r>
            <a:r>
              <a:rPr lang="en-US" b="1" dirty="0">
                <a:solidFill>
                  <a:schemeClr val="accent6">
                    <a:lumMod val="50000"/>
                  </a:schemeClr>
                </a:solidFill>
                <a:latin typeface="Arial" panose="020B0604020202020204" pitchFamily="34" charset="0"/>
                <a:cs typeface="Arial" panose="020B0604020202020204" pitchFamily="34" charset="0"/>
              </a:rPr>
              <a:t> </a:t>
            </a:r>
            <a:r>
              <a:rPr lang="en-US" b="1" dirty="0" err="1">
                <a:solidFill>
                  <a:schemeClr val="accent6">
                    <a:lumMod val="50000"/>
                  </a:schemeClr>
                </a:solidFill>
                <a:latin typeface="Arial" panose="020B0604020202020204" pitchFamily="34" charset="0"/>
                <a:cs typeface="Arial" panose="020B0604020202020204" pitchFamily="34" charset="0"/>
              </a:rPr>
              <a:t>nhân</a:t>
            </a:r>
            <a:endParaRPr lang="en-US" b="1" dirty="0">
              <a:solidFill>
                <a:schemeClr val="accent6">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64571542"/>
      </p:ext>
    </p:extLst>
  </p:cSld>
  <p:clrMapOvr>
    <a:masterClrMapping/>
  </p:clrMapOvr>
  <mc:AlternateContent xmlns:mc="http://schemas.openxmlformats.org/markup-compatibility/2006" xmlns:p14="http://schemas.microsoft.com/office/powerpoint/2010/main">
    <mc:Choice Requires="p14">
      <p:transition spd="slow" p14:dur="1500" advTm="0">
        <p:split orient="vert"/>
      </p:transition>
    </mc:Choice>
    <mc:Fallback xmlns="">
      <p:transition spd="slow"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140"/>
                                        </p:tgtEl>
                                        <p:attrNameLst>
                                          <p:attrName>style.visibility</p:attrName>
                                        </p:attrNameLst>
                                      </p:cBhvr>
                                      <p:to>
                                        <p:strVal val="visible"/>
                                      </p:to>
                                    </p:set>
                                    <p:anim calcmode="lin" valueType="num">
                                      <p:cBhvr additive="base">
                                        <p:cTn id="7" dur="500" fill="hold"/>
                                        <p:tgtEl>
                                          <p:spTgt spid="140"/>
                                        </p:tgtEl>
                                        <p:attrNameLst>
                                          <p:attrName>ppt_x</p:attrName>
                                        </p:attrNameLst>
                                      </p:cBhvr>
                                      <p:tavLst>
                                        <p:tav tm="0">
                                          <p:val>
                                            <p:strVal val="1+#ppt_w/2"/>
                                          </p:val>
                                        </p:tav>
                                        <p:tav tm="100000">
                                          <p:val>
                                            <p:strVal val="#ppt_x"/>
                                          </p:val>
                                        </p:tav>
                                      </p:tavLst>
                                    </p:anim>
                                    <p:anim calcmode="lin" valueType="num">
                                      <p:cBhvr additive="base">
                                        <p:cTn id="8" dur="500" fill="hold"/>
                                        <p:tgtEl>
                                          <p:spTgt spid="14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141"/>
                                        </p:tgtEl>
                                        <p:attrNameLst>
                                          <p:attrName>style.visibility</p:attrName>
                                        </p:attrNameLst>
                                      </p:cBhvr>
                                      <p:to>
                                        <p:strVal val="visible"/>
                                      </p:to>
                                    </p:set>
                                    <p:anim calcmode="lin" valueType="num">
                                      <p:cBhvr additive="base">
                                        <p:cTn id="12" dur="500" fill="hold"/>
                                        <p:tgtEl>
                                          <p:spTgt spid="141"/>
                                        </p:tgtEl>
                                        <p:attrNameLst>
                                          <p:attrName>ppt_x</p:attrName>
                                        </p:attrNameLst>
                                      </p:cBhvr>
                                      <p:tavLst>
                                        <p:tav tm="0">
                                          <p:val>
                                            <p:strVal val="1+#ppt_w/2"/>
                                          </p:val>
                                        </p:tav>
                                        <p:tav tm="100000">
                                          <p:val>
                                            <p:strVal val="#ppt_x"/>
                                          </p:val>
                                        </p:tav>
                                      </p:tavLst>
                                    </p:anim>
                                    <p:anim calcmode="lin" valueType="num">
                                      <p:cBhvr additive="base">
                                        <p:cTn id="13" dur="500" fill="hold"/>
                                        <p:tgtEl>
                                          <p:spTgt spid="141"/>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42"/>
                                        </p:tgtEl>
                                        <p:attrNameLst>
                                          <p:attrName>style.visibility</p:attrName>
                                        </p:attrNameLst>
                                      </p:cBhvr>
                                      <p:to>
                                        <p:strVal val="visible"/>
                                      </p:to>
                                    </p:set>
                                    <p:anim calcmode="lin" valueType="num">
                                      <p:cBhvr additive="base">
                                        <p:cTn id="17" dur="500" fill="hold"/>
                                        <p:tgtEl>
                                          <p:spTgt spid="142"/>
                                        </p:tgtEl>
                                        <p:attrNameLst>
                                          <p:attrName>ppt_x</p:attrName>
                                        </p:attrNameLst>
                                      </p:cBhvr>
                                      <p:tavLst>
                                        <p:tav tm="0">
                                          <p:val>
                                            <p:strVal val="1+#ppt_w/2"/>
                                          </p:val>
                                        </p:tav>
                                        <p:tav tm="100000">
                                          <p:val>
                                            <p:strVal val="#ppt_x"/>
                                          </p:val>
                                        </p:tav>
                                      </p:tavLst>
                                    </p:anim>
                                    <p:anim calcmode="lin" valueType="num">
                                      <p:cBhvr additive="base">
                                        <p:cTn id="18" dur="500" fill="hold"/>
                                        <p:tgtEl>
                                          <p:spTgt spid="14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2" fill="hold" grpId="0" nodeType="afterEffect">
                                  <p:stCondLst>
                                    <p:cond delay="0"/>
                                  </p:stCondLst>
                                  <p:childTnLst>
                                    <p:set>
                                      <p:cBhvr>
                                        <p:cTn id="21" dur="1" fill="hold">
                                          <p:stCondLst>
                                            <p:cond delay="0"/>
                                          </p:stCondLst>
                                        </p:cTn>
                                        <p:tgtEl>
                                          <p:spTgt spid="143"/>
                                        </p:tgtEl>
                                        <p:attrNameLst>
                                          <p:attrName>style.visibility</p:attrName>
                                        </p:attrNameLst>
                                      </p:cBhvr>
                                      <p:to>
                                        <p:strVal val="visible"/>
                                      </p:to>
                                    </p:set>
                                    <p:anim calcmode="lin" valueType="num">
                                      <p:cBhvr additive="base">
                                        <p:cTn id="22" dur="500" fill="hold"/>
                                        <p:tgtEl>
                                          <p:spTgt spid="143"/>
                                        </p:tgtEl>
                                        <p:attrNameLst>
                                          <p:attrName>ppt_x</p:attrName>
                                        </p:attrNameLst>
                                      </p:cBhvr>
                                      <p:tavLst>
                                        <p:tav tm="0">
                                          <p:val>
                                            <p:strVal val="1+#ppt_w/2"/>
                                          </p:val>
                                        </p:tav>
                                        <p:tav tm="100000">
                                          <p:val>
                                            <p:strVal val="#ppt_x"/>
                                          </p:val>
                                        </p:tav>
                                      </p:tavLst>
                                    </p:anim>
                                    <p:anim calcmode="lin" valueType="num">
                                      <p:cBhvr additive="base">
                                        <p:cTn id="23" dur="500" fill="hold"/>
                                        <p:tgtEl>
                                          <p:spTgt spid="143"/>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 grpId="0"/>
      <p:bldP spid="141" grpId="0"/>
      <p:bldP spid="142" grpId="0"/>
      <p:bldP spid="143" grpId="0"/>
    </p:bld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0A387F3F-3D28-4256-8E72-55C32160ABBD}"/>
              </a:ext>
            </a:extLst>
          </p:cNvPr>
          <p:cNvGrpSpPr/>
          <p:nvPr/>
        </p:nvGrpSpPr>
        <p:grpSpPr>
          <a:xfrm>
            <a:off x="-30926" y="0"/>
            <a:ext cx="2730583" cy="1804989"/>
            <a:chOff x="19793" y="-1"/>
            <a:chExt cx="10374770" cy="6858001"/>
          </a:xfrm>
        </p:grpSpPr>
        <p:sp>
          <p:nvSpPr>
            <p:cNvPr id="14" name="Shape 532">
              <a:extLst>
                <a:ext uri="{FF2B5EF4-FFF2-40B4-BE49-F238E27FC236}">
                  <a16:creationId xmlns:a16="http://schemas.microsoft.com/office/drawing/2014/main" id="{61A01BF1-78D5-4C4C-BA76-038BDEE4BE7A}"/>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5" name="Shape 533">
              <a:extLst>
                <a:ext uri="{FF2B5EF4-FFF2-40B4-BE49-F238E27FC236}">
                  <a16:creationId xmlns:a16="http://schemas.microsoft.com/office/drawing/2014/main" id="{9D4059B8-D2C4-4FD6-84C8-8EDF0CAEC675}"/>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7" name="文本框 16">
            <a:extLst>
              <a:ext uri="{FF2B5EF4-FFF2-40B4-BE49-F238E27FC236}">
                <a16:creationId xmlns:a16="http://schemas.microsoft.com/office/drawing/2014/main" id="{35FBAEA1-E4C5-41BC-9B39-DC282ECD0D1D}"/>
              </a:ext>
            </a:extLst>
          </p:cNvPr>
          <p:cNvSpPr txBox="1"/>
          <p:nvPr/>
        </p:nvSpPr>
        <p:spPr>
          <a:xfrm>
            <a:off x="254453"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6" name="Picture 5">
            <a:extLst>
              <a:ext uri="{FF2B5EF4-FFF2-40B4-BE49-F238E27FC236}">
                <a16:creationId xmlns:a16="http://schemas.microsoft.com/office/drawing/2014/main" id="{8A331F68-094B-39E0-D878-66E74B11D8E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18654" y="0"/>
            <a:ext cx="7011954" cy="6517425"/>
          </a:xfrm>
          <a:prstGeom prst="rect">
            <a:avLst/>
          </a:prstGeom>
          <a:noFill/>
          <a:ln>
            <a:noFill/>
          </a:ln>
        </p:spPr>
      </p:pic>
      <p:sp>
        <p:nvSpPr>
          <p:cNvPr id="7" name="TextBox 6">
            <a:extLst>
              <a:ext uri="{FF2B5EF4-FFF2-40B4-BE49-F238E27FC236}">
                <a16:creationId xmlns:a16="http://schemas.microsoft.com/office/drawing/2014/main" id="{A0F4D5AC-4BEC-24FA-165A-FED9ABD64920}"/>
              </a:ext>
            </a:extLst>
          </p:cNvPr>
          <p:cNvSpPr txBox="1"/>
          <p:nvPr/>
        </p:nvSpPr>
        <p:spPr>
          <a:xfrm>
            <a:off x="449424" y="2423823"/>
            <a:ext cx="3506088" cy="1077218"/>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BIỂU ĐỒ CƠ SỞ </a:t>
            </a:r>
          </a:p>
          <a:p>
            <a:r>
              <a:rPr lang="en-US" sz="3200" b="1" dirty="0">
                <a:solidFill>
                  <a:schemeClr val="accent6">
                    <a:lumMod val="50000"/>
                  </a:schemeClr>
                </a:solidFill>
                <a:latin typeface="Arial" panose="020B0604020202020204" pitchFamily="34" charset="0"/>
                <a:cs typeface="Arial" panose="020B0604020202020204" pitchFamily="34" charset="0"/>
              </a:rPr>
              <a:t>DỮ LIỆU</a:t>
            </a:r>
          </a:p>
        </p:txBody>
      </p:sp>
    </p:spTree>
  </p:cSld>
  <p:clrMapOvr>
    <a:masterClrMapping/>
  </p:clrMapOvr>
  <mc:AlternateContent xmlns:mc="http://schemas.openxmlformats.org/markup-compatibility/2006" xmlns:p14="http://schemas.microsoft.com/office/powerpoint/2010/main">
    <mc:Choice Requires="p14">
      <p:transition spd="slow" p14:dur="3400" advClick="0" advTm="0">
        <p14:revea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lide Number Placeholder 1"/>
          <p:cNvSpPr>
            <a:spLocks noGrp="1"/>
          </p:cNvSpPr>
          <p:nvPr>
            <p:ph type="sldNum" sz="quarter" idx="10"/>
          </p:nvPr>
        </p:nvSpPr>
        <p:spPr>
          <a:prstGeom prst="rect">
            <a:avLst/>
          </a:prstGeom>
        </p:spPr>
        <p:txBody>
          <a:bodyPr/>
          <a:lstStyle/>
          <a:p>
            <a:fld id="{01954B4B-2FBA-43C5-AD15-0E8325AC7393}" type="slidenum">
              <a:rPr lang="uk-UA" sz="891">
                <a:sym typeface="字魂36号-正文宋楷" panose="02000000000000000000" pitchFamily="2" charset="-122"/>
              </a:rPr>
              <a:t>16</a:t>
            </a:fld>
            <a:endParaRPr lang="uk-UA" sz="891" dirty="0">
              <a:sym typeface="字魂36号-正文宋楷" panose="02000000000000000000" pitchFamily="2" charset="-122"/>
            </a:endParaRPr>
          </a:p>
        </p:txBody>
      </p:sp>
      <p:grpSp>
        <p:nvGrpSpPr>
          <p:cNvPr id="56" name="组合 55">
            <a:extLst>
              <a:ext uri="{FF2B5EF4-FFF2-40B4-BE49-F238E27FC236}">
                <a16:creationId xmlns:a16="http://schemas.microsoft.com/office/drawing/2014/main" id="{0F7F7CD8-87EF-40F2-B569-B1F15FAF1B62}"/>
              </a:ext>
            </a:extLst>
          </p:cNvPr>
          <p:cNvGrpSpPr/>
          <p:nvPr/>
        </p:nvGrpSpPr>
        <p:grpSpPr>
          <a:xfrm>
            <a:off x="-30926" y="0"/>
            <a:ext cx="2730583" cy="1804989"/>
            <a:chOff x="19793" y="-1"/>
            <a:chExt cx="10374770" cy="6858001"/>
          </a:xfrm>
        </p:grpSpPr>
        <p:sp>
          <p:nvSpPr>
            <p:cNvPr id="57" name="Shape 532">
              <a:extLst>
                <a:ext uri="{FF2B5EF4-FFF2-40B4-BE49-F238E27FC236}">
                  <a16:creationId xmlns:a16="http://schemas.microsoft.com/office/drawing/2014/main" id="{6E35C379-86F7-4E09-807D-FCD51FAC0858}"/>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8" name="Shape 533">
              <a:extLst>
                <a:ext uri="{FF2B5EF4-FFF2-40B4-BE49-F238E27FC236}">
                  <a16:creationId xmlns:a16="http://schemas.microsoft.com/office/drawing/2014/main" id="{8F63C5B8-6C1B-4D89-9EED-07D616C49B8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59" name="文本框 58">
            <a:extLst>
              <a:ext uri="{FF2B5EF4-FFF2-40B4-BE49-F238E27FC236}">
                <a16:creationId xmlns:a16="http://schemas.microsoft.com/office/drawing/2014/main" id="{B41F3360-AA0A-4C2E-9689-52FCEDA2C2A4}"/>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7" name="TextBox 6">
            <a:extLst>
              <a:ext uri="{FF2B5EF4-FFF2-40B4-BE49-F238E27FC236}">
                <a16:creationId xmlns:a16="http://schemas.microsoft.com/office/drawing/2014/main" id="{AF8DB2FE-857F-6AF4-904E-3D48F50E81DE}"/>
              </a:ext>
            </a:extLst>
          </p:cNvPr>
          <p:cNvSpPr txBox="1"/>
          <p:nvPr/>
        </p:nvSpPr>
        <p:spPr>
          <a:xfrm>
            <a:off x="4036424" y="157115"/>
            <a:ext cx="4690278" cy="584775"/>
          </a:xfrm>
          <a:prstGeom prst="rect">
            <a:avLst/>
          </a:prstGeom>
          <a:noFill/>
        </p:spPr>
        <p:txBody>
          <a:bodyPr wrap="square" rtlCol="0">
            <a:spAutoFit/>
          </a:bodyPr>
          <a:lstStyle/>
          <a:p>
            <a:pPr algn="ctr"/>
            <a:r>
              <a:rPr lang="en-US" sz="3200" b="1" dirty="0">
                <a:solidFill>
                  <a:srgbClr val="000066"/>
                </a:solidFill>
                <a:latin typeface="Arial" panose="020B0604020202020204" pitchFamily="34" charset="0"/>
                <a:cs typeface="Arial" panose="020B0604020202020204" pitchFamily="34" charset="0"/>
              </a:rPr>
              <a:t>KẾT QUẢ ĐẠT ĐƯỢC</a:t>
            </a:r>
          </a:p>
        </p:txBody>
      </p:sp>
      <p:pic>
        <p:nvPicPr>
          <p:cNvPr id="17" name="Picture 16" descr="A screenshot of a computer&#10;&#10;Description automatically generated">
            <a:extLst>
              <a:ext uri="{FF2B5EF4-FFF2-40B4-BE49-F238E27FC236}">
                <a16:creationId xmlns:a16="http://schemas.microsoft.com/office/drawing/2014/main" id="{6C66538C-DDB3-D7E4-FA7F-32BCE85AC5E6}"/>
              </a:ext>
            </a:extLst>
          </p:cNvPr>
          <p:cNvPicPr>
            <a:picLocks noChangeAspect="1"/>
          </p:cNvPicPr>
          <p:nvPr/>
        </p:nvPicPr>
        <p:blipFill>
          <a:blip r:embed="rId3"/>
          <a:stretch>
            <a:fillRect/>
          </a:stretch>
        </p:blipFill>
        <p:spPr>
          <a:xfrm>
            <a:off x="3812984" y="1109678"/>
            <a:ext cx="4690278" cy="2619910"/>
          </a:xfrm>
          <a:prstGeom prst="rect">
            <a:avLst/>
          </a:prstGeom>
        </p:spPr>
      </p:pic>
      <p:pic>
        <p:nvPicPr>
          <p:cNvPr id="18" name="Picture 17" descr="A screenshot of a computer&#10;&#10;Description automatically generated">
            <a:extLst>
              <a:ext uri="{FF2B5EF4-FFF2-40B4-BE49-F238E27FC236}">
                <a16:creationId xmlns:a16="http://schemas.microsoft.com/office/drawing/2014/main" id="{BDE44718-32E2-FD8C-2688-03E8A1B09892}"/>
              </a:ext>
            </a:extLst>
          </p:cNvPr>
          <p:cNvPicPr>
            <a:picLocks noChangeAspect="1"/>
          </p:cNvPicPr>
          <p:nvPr/>
        </p:nvPicPr>
        <p:blipFill>
          <a:blip r:embed="rId4"/>
          <a:stretch>
            <a:fillRect/>
          </a:stretch>
        </p:blipFill>
        <p:spPr>
          <a:xfrm>
            <a:off x="475284" y="2212449"/>
            <a:ext cx="3213456" cy="1804989"/>
          </a:xfrm>
          <a:prstGeom prst="rect">
            <a:avLst/>
          </a:prstGeom>
        </p:spPr>
      </p:pic>
      <p:pic>
        <p:nvPicPr>
          <p:cNvPr id="19" name="Picture 18">
            <a:extLst>
              <a:ext uri="{FF2B5EF4-FFF2-40B4-BE49-F238E27FC236}">
                <a16:creationId xmlns:a16="http://schemas.microsoft.com/office/drawing/2014/main" id="{7B44DE58-6F75-1E94-39B7-2BE9E598A341}"/>
              </a:ext>
            </a:extLst>
          </p:cNvPr>
          <p:cNvPicPr>
            <a:picLocks noChangeAspect="1"/>
          </p:cNvPicPr>
          <p:nvPr/>
        </p:nvPicPr>
        <p:blipFill>
          <a:blip r:embed="rId5"/>
          <a:stretch>
            <a:fillRect/>
          </a:stretch>
        </p:blipFill>
        <p:spPr>
          <a:xfrm>
            <a:off x="8627506" y="2212449"/>
            <a:ext cx="3277775" cy="1763486"/>
          </a:xfrm>
          <a:prstGeom prst="rect">
            <a:avLst/>
          </a:prstGeom>
        </p:spPr>
      </p:pic>
      <p:pic>
        <p:nvPicPr>
          <p:cNvPr id="20" name="Picture 19" descr="A screenshot of a computer&#10;&#10;Description automatically generated">
            <a:extLst>
              <a:ext uri="{FF2B5EF4-FFF2-40B4-BE49-F238E27FC236}">
                <a16:creationId xmlns:a16="http://schemas.microsoft.com/office/drawing/2014/main" id="{E00352A0-525C-2D14-3AB5-C8E789F5AEFF}"/>
              </a:ext>
            </a:extLst>
          </p:cNvPr>
          <p:cNvPicPr>
            <a:picLocks noChangeAspect="1"/>
          </p:cNvPicPr>
          <p:nvPr/>
        </p:nvPicPr>
        <p:blipFill>
          <a:blip r:embed="rId6"/>
          <a:stretch>
            <a:fillRect/>
          </a:stretch>
        </p:blipFill>
        <p:spPr>
          <a:xfrm>
            <a:off x="2940428" y="4220486"/>
            <a:ext cx="3068022" cy="1643667"/>
          </a:xfrm>
          <a:prstGeom prst="rect">
            <a:avLst/>
          </a:prstGeom>
        </p:spPr>
      </p:pic>
      <p:pic>
        <p:nvPicPr>
          <p:cNvPr id="21" name="Picture 20">
            <a:extLst>
              <a:ext uri="{FF2B5EF4-FFF2-40B4-BE49-F238E27FC236}">
                <a16:creationId xmlns:a16="http://schemas.microsoft.com/office/drawing/2014/main" id="{7A8E2FDA-0CD6-43EC-0341-4C4AF3D65068}"/>
              </a:ext>
            </a:extLst>
          </p:cNvPr>
          <p:cNvPicPr>
            <a:picLocks noChangeAspect="1"/>
          </p:cNvPicPr>
          <p:nvPr/>
        </p:nvPicPr>
        <p:blipFill>
          <a:blip r:embed="rId7"/>
          <a:stretch>
            <a:fillRect/>
          </a:stretch>
        </p:blipFill>
        <p:spPr>
          <a:xfrm>
            <a:off x="6785530" y="4561112"/>
            <a:ext cx="3302513" cy="1763486"/>
          </a:xfrm>
          <a:prstGeom prst="rect">
            <a:avLst/>
          </a:prstGeom>
        </p:spPr>
      </p:pic>
    </p:spTree>
    <p:extLst>
      <p:ext uri="{BB962C8B-B14F-4D97-AF65-F5344CB8AC3E}">
        <p14:creationId xmlns:p14="http://schemas.microsoft.com/office/powerpoint/2010/main" val="2825608241"/>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 name="矩形 10"/>
          <p:cNvSpPr/>
          <p:nvPr/>
        </p:nvSpPr>
        <p:spPr>
          <a:xfrm>
            <a:off x="6602146" y="3662600"/>
            <a:ext cx="5255237" cy="872034"/>
          </a:xfrm>
          <a:prstGeom prst="rect">
            <a:avLst/>
          </a:prstGeom>
        </p:spPr>
        <p:txBody>
          <a:bodyPr wrap="square">
            <a:spAutoFit/>
          </a:bodyPr>
          <a:lstStyle/>
          <a:p>
            <a:pPr algn="just">
              <a:lnSpc>
                <a:spcPct val="150000"/>
              </a:lnSpc>
            </a:pP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nhập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nhập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vào</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hệ</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thống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6096000" y="2681688"/>
            <a:ext cx="3495904"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 NHẬP</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4" name="Picture 3" descr="A screenshot of a computer&#10;&#10;Description automatically generated">
            <a:extLst>
              <a:ext uri="{FF2B5EF4-FFF2-40B4-BE49-F238E27FC236}">
                <a16:creationId xmlns:a16="http://schemas.microsoft.com/office/drawing/2014/main" id="{91495366-C1F3-70FE-BED7-06103C7F6591}"/>
              </a:ext>
            </a:extLst>
          </p:cNvPr>
          <p:cNvPicPr>
            <a:picLocks noChangeAspect="1"/>
          </p:cNvPicPr>
          <p:nvPr/>
        </p:nvPicPr>
        <p:blipFill>
          <a:blip r:embed="rId3"/>
          <a:stretch>
            <a:fillRect/>
          </a:stretch>
        </p:blipFill>
        <p:spPr>
          <a:xfrm>
            <a:off x="540158" y="2272188"/>
            <a:ext cx="4950754" cy="2780824"/>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75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75000">
                                          <p:cBhvr additive="base">
                                            <p:cTn id="7" dur="2000" fill="hold"/>
                                            <p:tgtEl>
                                              <p:spTgt spid="12"/>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000" fill="hold"/>
                                            <p:tgtEl>
                                              <p:spTgt spid="12"/>
                                            </p:tgtEl>
                                            <p:attrNameLst>
                                              <p:attrName>ppt_x</p:attrName>
                                            </p:attrNameLst>
                                          </p:cBhvr>
                                          <p:tavLst>
                                            <p:tav tm="0">
                                              <p:val>
                                                <p:strVal val="#ppt_x"/>
                                              </p:val>
                                            </p:tav>
                                            <p:tav tm="100000">
                                              <p:val>
                                                <p:strVal val="#ppt_x"/>
                                              </p:val>
                                            </p:tav>
                                          </p:tavLst>
                                        </p:anim>
                                        <p:anim calcmode="lin" valueType="num">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840685" y="3662600"/>
            <a:ext cx="5745632" cy="456535"/>
          </a:xfrm>
          <a:prstGeom prst="rect">
            <a:avLst/>
          </a:prstGeom>
        </p:spPr>
        <p:txBody>
          <a:bodyPr wrap="square">
            <a:spAutoFit/>
          </a:bodyPr>
          <a:lstStyle/>
          <a:p>
            <a:pPr algn="just">
              <a:lnSpc>
                <a:spcPct val="150000"/>
              </a:lnSpc>
            </a:pP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ký</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dùng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ký</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tài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khoản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6096000" y="2681688"/>
            <a:ext cx="3495904"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 KÝ</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2" name="Picture 1" descr="A screenshot of a computer&#10;&#10;Description automatically generated">
            <a:extLst>
              <a:ext uri="{FF2B5EF4-FFF2-40B4-BE49-F238E27FC236}">
                <a16:creationId xmlns:a16="http://schemas.microsoft.com/office/drawing/2014/main" id="{F956A7F9-0472-7AC4-F8F7-1B0EADED7434}"/>
              </a:ext>
            </a:extLst>
          </p:cNvPr>
          <p:cNvPicPr>
            <a:picLocks noChangeAspect="1"/>
          </p:cNvPicPr>
          <p:nvPr/>
        </p:nvPicPr>
        <p:blipFill>
          <a:blip r:embed="rId3"/>
          <a:stretch>
            <a:fillRect/>
          </a:stretch>
        </p:blipFill>
        <p:spPr>
          <a:xfrm>
            <a:off x="415409" y="1971291"/>
            <a:ext cx="5384637" cy="2916301"/>
          </a:xfrm>
          <a:prstGeom prst="rect">
            <a:avLst/>
          </a:prstGeom>
        </p:spPr>
      </p:pic>
    </p:spTree>
    <p:extLst>
      <p:ext uri="{BB962C8B-B14F-4D97-AF65-F5344CB8AC3E}">
        <p14:creationId xmlns:p14="http://schemas.microsoft.com/office/powerpoint/2010/main" val="1763375390"/>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800" decel="100000"/>
                                        <p:tgtEl>
                                          <p:spTgt spid="12"/>
                                        </p:tgtEl>
                                      </p:cBhvr>
                                    </p:animEffect>
                                    <p:anim calcmode="lin" valueType="num">
                                      <p:cBhvr>
                                        <p:cTn id="8" dur="800" decel="100000" fill="hold"/>
                                        <p:tgtEl>
                                          <p:spTgt spid="12"/>
                                        </p:tgtEl>
                                        <p:attrNameLst>
                                          <p:attrName>style.rotation</p:attrName>
                                        </p:attrNameLst>
                                      </p:cBhvr>
                                      <p:tavLst>
                                        <p:tav tm="0">
                                          <p:val>
                                            <p:fltVal val="-90"/>
                                          </p:val>
                                        </p:tav>
                                        <p:tav tm="100000">
                                          <p:val>
                                            <p:fltVal val="0"/>
                                          </p:val>
                                        </p:tav>
                                      </p:tavLst>
                                    </p:anim>
                                    <p:anim calcmode="lin" valueType="num">
                                      <p:cBhvr>
                                        <p:cTn id="9" dur="800" decel="100000" fill="hold"/>
                                        <p:tgtEl>
                                          <p:spTgt spid="12"/>
                                        </p:tgtEl>
                                        <p:attrNameLst>
                                          <p:attrName>ppt_x</p:attrName>
                                        </p:attrNameLst>
                                      </p:cBhvr>
                                      <p:tavLst>
                                        <p:tav tm="0">
                                          <p:val>
                                            <p:strVal val="#ppt_x+0.4"/>
                                          </p:val>
                                        </p:tav>
                                        <p:tav tm="100000">
                                          <p:val>
                                            <p:strVal val="#ppt_x-0.05"/>
                                          </p:val>
                                        </p:tav>
                                      </p:tavLst>
                                    </p:anim>
                                    <p:anim calcmode="lin" valueType="num">
                                      <p:cBhvr>
                                        <p:cTn id="10" dur="800" decel="100000" fill="hold"/>
                                        <p:tgtEl>
                                          <p:spTgt spid="12"/>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12"/>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12"/>
                                        </p:tgtEl>
                                        <p:attrNameLst>
                                          <p:attrName>ppt_y</p:attrName>
                                        </p:attrNameLst>
                                      </p:cBhvr>
                                      <p:tavLst>
                                        <p:tav tm="0">
                                          <p:val>
                                            <p:strVal val="#ppt_y+0.1"/>
                                          </p:val>
                                        </p:tav>
                                        <p:tav tm="100000">
                                          <p:val>
                                            <p:strVal val="#ppt_y"/>
                                          </p:val>
                                        </p:tav>
                                      </p:tavLst>
                                    </p:anim>
                                  </p:childTnLst>
                                </p:cTn>
                              </p:par>
                              <p:par>
                                <p:cTn id="13" presetID="3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800" decel="100000"/>
                                        <p:tgtEl>
                                          <p:spTgt spid="11"/>
                                        </p:tgtEl>
                                      </p:cBhvr>
                                    </p:animEffect>
                                    <p:anim calcmode="lin" valueType="num">
                                      <p:cBhvr>
                                        <p:cTn id="16" dur="800" decel="100000" fill="hold"/>
                                        <p:tgtEl>
                                          <p:spTgt spid="11"/>
                                        </p:tgtEl>
                                        <p:attrNameLst>
                                          <p:attrName>style.rotation</p:attrName>
                                        </p:attrNameLst>
                                      </p:cBhvr>
                                      <p:tavLst>
                                        <p:tav tm="0">
                                          <p:val>
                                            <p:fltVal val="-90"/>
                                          </p:val>
                                        </p:tav>
                                        <p:tav tm="100000">
                                          <p:val>
                                            <p:fltVal val="0"/>
                                          </p:val>
                                        </p:tav>
                                      </p:tavLst>
                                    </p:anim>
                                    <p:anim calcmode="lin" valueType="num">
                                      <p:cBhvr>
                                        <p:cTn id="17" dur="800" decel="100000" fill="hold"/>
                                        <p:tgtEl>
                                          <p:spTgt spid="11"/>
                                        </p:tgtEl>
                                        <p:attrNameLst>
                                          <p:attrName>ppt_x</p:attrName>
                                        </p:attrNameLst>
                                      </p:cBhvr>
                                      <p:tavLst>
                                        <p:tav tm="0">
                                          <p:val>
                                            <p:strVal val="#ppt_x+0.4"/>
                                          </p:val>
                                        </p:tav>
                                        <p:tav tm="100000">
                                          <p:val>
                                            <p:strVal val="#ppt_x-0.05"/>
                                          </p:val>
                                        </p:tav>
                                      </p:tavLst>
                                    </p:anim>
                                    <p:anim calcmode="lin" valueType="num">
                                      <p:cBhvr>
                                        <p:cTn id="18" dur="800" decel="100000" fill="hold"/>
                                        <p:tgtEl>
                                          <p:spTgt spid="11"/>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11"/>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11"/>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840685" y="3662600"/>
            <a:ext cx="4839492" cy="872034"/>
          </a:xfrm>
          <a:prstGeom prst="rect">
            <a:avLst/>
          </a:prstGeom>
        </p:spPr>
        <p:txBody>
          <a:bodyPr wrap="square">
            <a:spAutoFit/>
          </a:bodyPr>
          <a:lstStyle/>
          <a:p>
            <a:pPr algn="just">
              <a:lnSpc>
                <a:spcPct val="150000"/>
              </a:lnSpc>
            </a:pP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làm</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câu</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hỏi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ôn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tập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trong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bộ</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câu</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hỏi</a:t>
            </a:r>
            <a:endParaRPr lang="zh-CN" altLang="en-US"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6096000" y="2681688"/>
            <a:ext cx="3495904"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LÀM CÂU HỎI</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4" name="Picture 3" descr="A screenshot of a computer&#10;&#10;Description automatically generated">
            <a:extLst>
              <a:ext uri="{FF2B5EF4-FFF2-40B4-BE49-F238E27FC236}">
                <a16:creationId xmlns:a16="http://schemas.microsoft.com/office/drawing/2014/main" id="{B36328C0-1656-E24E-4E71-74CC8BC9D453}"/>
              </a:ext>
            </a:extLst>
          </p:cNvPr>
          <p:cNvPicPr>
            <a:picLocks noChangeAspect="1"/>
          </p:cNvPicPr>
          <p:nvPr/>
        </p:nvPicPr>
        <p:blipFill>
          <a:blip r:embed="rId3"/>
          <a:stretch>
            <a:fillRect/>
          </a:stretch>
        </p:blipFill>
        <p:spPr>
          <a:xfrm>
            <a:off x="511823" y="1962104"/>
            <a:ext cx="5317802" cy="2848967"/>
          </a:xfrm>
          <a:prstGeom prst="rect">
            <a:avLst/>
          </a:prstGeom>
        </p:spPr>
      </p:pic>
    </p:spTree>
    <p:extLst>
      <p:ext uri="{BB962C8B-B14F-4D97-AF65-F5344CB8AC3E}">
        <p14:creationId xmlns:p14="http://schemas.microsoft.com/office/powerpoint/2010/main" val="3528731460"/>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500" fill="hold"/>
                                        <p:tgtEl>
                                          <p:spTgt spid="11"/>
                                        </p:tgtEl>
                                        <p:attrNameLst>
                                          <p:attrName>ppt_w</p:attrName>
                                        </p:attrNameLst>
                                      </p:cBhvr>
                                      <p:tavLst>
                                        <p:tav tm="0">
                                          <p:val>
                                            <p:fltVal val="0"/>
                                          </p:val>
                                        </p:tav>
                                        <p:tav tm="100000">
                                          <p:val>
                                            <p:strVal val="#ppt_w"/>
                                          </p:val>
                                        </p:tav>
                                      </p:tavLst>
                                    </p:anim>
                                    <p:anim calcmode="lin" valueType="num">
                                      <p:cBhvr>
                                        <p:cTn id="13" dur="500" fill="hold"/>
                                        <p:tgtEl>
                                          <p:spTgt spid="11"/>
                                        </p:tgtEl>
                                        <p:attrNameLst>
                                          <p:attrName>ppt_h</p:attrName>
                                        </p:attrNameLst>
                                      </p:cBhvr>
                                      <p:tavLst>
                                        <p:tav tm="0">
                                          <p:val>
                                            <p:fltVal val="0"/>
                                          </p:val>
                                        </p:tav>
                                        <p:tav tm="100000">
                                          <p:val>
                                            <p:strVal val="#ppt_h"/>
                                          </p:val>
                                        </p:tav>
                                      </p:tavLst>
                                    </p:anim>
                                    <p:animEffect transition="in" filter="fade">
                                      <p:cBhvr>
                                        <p:cTn id="1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C31EE7F-BC8B-92CF-D8B4-C30DD6EC127C}"/>
              </a:ext>
            </a:extLst>
          </p:cNvPr>
          <p:cNvPicPr>
            <a:picLocks noChangeAspect="1"/>
          </p:cNvPicPr>
          <p:nvPr/>
        </p:nvPicPr>
        <p:blipFill>
          <a:blip r:embed="rId3"/>
          <a:stretch>
            <a:fillRect/>
          </a:stretch>
        </p:blipFill>
        <p:spPr>
          <a:xfrm>
            <a:off x="0" y="-49506"/>
            <a:ext cx="12192000" cy="4289032"/>
          </a:xfrm>
          <a:prstGeom prst="rect">
            <a:avLst/>
          </a:prstGeom>
        </p:spPr>
      </p:pic>
      <p:sp>
        <p:nvSpPr>
          <p:cNvPr id="3" name="矩形 2"/>
          <p:cNvSpPr/>
          <p:nvPr/>
        </p:nvSpPr>
        <p:spPr>
          <a:xfrm>
            <a:off x="3018500" y="1251590"/>
            <a:ext cx="6393826" cy="2040848"/>
          </a:xfrm>
          <a:prstGeom prst="rect">
            <a:avLst/>
          </a:prstGeom>
          <a:solidFill>
            <a:srgbClr val="2866A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2" name="文本框 11"/>
          <p:cNvSpPr txBox="1"/>
          <p:nvPr/>
        </p:nvSpPr>
        <p:spPr>
          <a:xfrm rot="16200000">
            <a:off x="5557123" y="-748973"/>
            <a:ext cx="1415772" cy="6041974"/>
          </a:xfrm>
          <a:prstGeom prst="rect">
            <a:avLst/>
          </a:prstGeom>
          <a:noFill/>
        </p:spPr>
        <p:txBody>
          <a:bodyPr vert="eaVert" wrap="square" rtlCol="0">
            <a:spAutoFit/>
          </a:bodyPr>
          <a:lstStyle/>
          <a:p>
            <a:pPr algn="ctr"/>
            <a:r>
              <a:rPr lang="en-US" altLang="zh-CN" sz="80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NỘI DUNG</a:t>
            </a:r>
            <a:endParaRPr lang="zh-CN" altLang="en-US" sz="80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3" name="菱形 12"/>
          <p:cNvSpPr/>
          <p:nvPr/>
        </p:nvSpPr>
        <p:spPr>
          <a:xfrm>
            <a:off x="1849478" y="4335397"/>
            <a:ext cx="1100031" cy="1100031"/>
          </a:xfrm>
          <a:prstGeom prst="diamond">
            <a:avLst/>
          </a:prstGeom>
          <a:solidFill>
            <a:srgbClr val="2866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35" b="1"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01</a:t>
            </a:r>
          </a:p>
        </p:txBody>
      </p:sp>
      <p:sp>
        <p:nvSpPr>
          <p:cNvPr id="16" name="菱形 15"/>
          <p:cNvSpPr/>
          <p:nvPr/>
        </p:nvSpPr>
        <p:spPr>
          <a:xfrm>
            <a:off x="4290418" y="4386197"/>
            <a:ext cx="1100031" cy="1100031"/>
          </a:xfrm>
          <a:prstGeom prst="diamond">
            <a:avLst/>
          </a:prstGeom>
          <a:solidFill>
            <a:srgbClr val="2866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35" b="1"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02</a:t>
            </a:r>
          </a:p>
        </p:txBody>
      </p:sp>
      <p:sp>
        <p:nvSpPr>
          <p:cNvPr id="19" name="菱形 18"/>
          <p:cNvSpPr/>
          <p:nvPr/>
        </p:nvSpPr>
        <p:spPr>
          <a:xfrm>
            <a:off x="6901538" y="4386197"/>
            <a:ext cx="1100031" cy="1100031"/>
          </a:xfrm>
          <a:prstGeom prst="diamond">
            <a:avLst/>
          </a:prstGeom>
          <a:solidFill>
            <a:srgbClr val="2866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35" b="1"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03</a:t>
            </a:r>
          </a:p>
        </p:txBody>
      </p:sp>
      <p:grpSp>
        <p:nvGrpSpPr>
          <p:cNvPr id="6" name="组合 5">
            <a:extLst>
              <a:ext uri="{FF2B5EF4-FFF2-40B4-BE49-F238E27FC236}">
                <a16:creationId xmlns:a16="http://schemas.microsoft.com/office/drawing/2014/main" id="{6EEC4D2E-5FCB-4DB1-B2EE-2AD3A196D9D9}"/>
              </a:ext>
            </a:extLst>
          </p:cNvPr>
          <p:cNvGrpSpPr/>
          <p:nvPr/>
        </p:nvGrpSpPr>
        <p:grpSpPr>
          <a:xfrm>
            <a:off x="6153565" y="5509114"/>
            <a:ext cx="2595975" cy="885142"/>
            <a:chOff x="6153565" y="5632899"/>
            <a:chExt cx="2595975" cy="885142"/>
          </a:xfrm>
        </p:grpSpPr>
        <p:sp>
          <p:nvSpPr>
            <p:cNvPr id="20" name="文本框 19"/>
            <p:cNvSpPr txBox="1"/>
            <p:nvPr/>
          </p:nvSpPr>
          <p:spPr>
            <a:xfrm>
              <a:off x="6301105" y="5632899"/>
              <a:ext cx="2300896" cy="830997"/>
            </a:xfrm>
            <a:prstGeom prst="rect">
              <a:avLst/>
            </a:prstGeom>
            <a:noFill/>
          </p:spPr>
          <p:txBody>
            <a:bodyPr wrap="square" rtlCol="0">
              <a:spAutoFit/>
            </a:bodyPr>
            <a:lstStyle/>
            <a:p>
              <a:pPr algn="ct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Xây</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dựng</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website</a:t>
              </a:r>
              <a:endParaRPr lang="zh-CN" altLang="en-US"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1" name="文本框 20"/>
            <p:cNvSpPr txBox="1"/>
            <p:nvPr/>
          </p:nvSpPr>
          <p:spPr>
            <a:xfrm>
              <a:off x="6153565" y="6056376"/>
              <a:ext cx="2595975" cy="461665"/>
            </a:xfrm>
            <a:prstGeom prst="rect">
              <a:avLst/>
            </a:prstGeom>
            <a:noFill/>
          </p:spPr>
          <p:txBody>
            <a:bodyPr wrap="square" rtlCol="0">
              <a:spAutoFit/>
            </a:bodyPr>
            <a:lstStyle/>
            <a:p>
              <a:pPr algn="ctr"/>
              <a:endParaRPr lang="zh-CN" altLang="en-US" sz="2400" i="1" dirty="0">
                <a:solidFill>
                  <a:schemeClr val="accent6">
                    <a:lumMod val="50000"/>
                  </a:schemeClr>
                </a:solidFill>
                <a:latin typeface="思源黑体 CN Medium" panose="020B0600000000000000" pitchFamily="34" charset="-122"/>
                <a:ea typeface="思源黑体 CN Medium" panose="020B0600000000000000" pitchFamily="34" charset="-122"/>
                <a:cs typeface="Times New Roman" panose="02020603050405020304" pitchFamily="18" charset="0"/>
                <a:sym typeface="字魂36号-正文宋楷" panose="02000000000000000000" pitchFamily="2" charset="-122"/>
              </a:endParaRPr>
            </a:p>
          </p:txBody>
        </p:sp>
      </p:grpSp>
      <p:sp>
        <p:nvSpPr>
          <p:cNvPr id="22" name="菱形 21"/>
          <p:cNvSpPr/>
          <p:nvPr/>
        </p:nvSpPr>
        <p:spPr>
          <a:xfrm>
            <a:off x="9695938" y="4386197"/>
            <a:ext cx="1100031" cy="1100031"/>
          </a:xfrm>
          <a:prstGeom prst="diamond">
            <a:avLst/>
          </a:prstGeom>
          <a:solidFill>
            <a:srgbClr val="2866A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135" b="1" dirty="0">
                <a:latin typeface="思源黑体 CN Medium" panose="020B0600000000000000" pitchFamily="34" charset="-122"/>
                <a:ea typeface="思源黑体 CN Medium" panose="020B0600000000000000" pitchFamily="34" charset="-122"/>
                <a:sym typeface="字魂36号-正文宋楷" panose="02000000000000000000" pitchFamily="2" charset="-122"/>
              </a:rPr>
              <a:t>04</a:t>
            </a:r>
          </a:p>
        </p:txBody>
      </p:sp>
      <p:grpSp>
        <p:nvGrpSpPr>
          <p:cNvPr id="25" name="组合 24">
            <a:extLst>
              <a:ext uri="{FF2B5EF4-FFF2-40B4-BE49-F238E27FC236}">
                <a16:creationId xmlns:a16="http://schemas.microsoft.com/office/drawing/2014/main" id="{21FBF37C-3BA9-4872-AB2B-35C35CD0888E}"/>
              </a:ext>
            </a:extLst>
          </p:cNvPr>
          <p:cNvGrpSpPr/>
          <p:nvPr/>
        </p:nvGrpSpPr>
        <p:grpSpPr>
          <a:xfrm>
            <a:off x="8922521" y="5510868"/>
            <a:ext cx="2646863" cy="885142"/>
            <a:chOff x="6128120" y="5632899"/>
            <a:chExt cx="2646863" cy="885142"/>
          </a:xfrm>
        </p:grpSpPr>
        <p:sp>
          <p:nvSpPr>
            <p:cNvPr id="26" name="文本框 25">
              <a:extLst>
                <a:ext uri="{FF2B5EF4-FFF2-40B4-BE49-F238E27FC236}">
                  <a16:creationId xmlns:a16="http://schemas.microsoft.com/office/drawing/2014/main" id="{89F5142F-2EDC-4711-BFF4-07377290F801}"/>
                </a:ext>
              </a:extLst>
            </p:cNvPr>
            <p:cNvSpPr txBox="1"/>
            <p:nvPr/>
          </p:nvSpPr>
          <p:spPr>
            <a:xfrm>
              <a:off x="6128120" y="5632899"/>
              <a:ext cx="2646863" cy="830997"/>
            </a:xfrm>
            <a:prstGeom prst="rect">
              <a:avLst/>
            </a:prstGeom>
            <a:noFill/>
          </p:spPr>
          <p:txBody>
            <a:bodyPr wrap="square" rtlCol="0">
              <a:spAutoFit/>
            </a:bodyPr>
            <a:lstStyle/>
            <a:p>
              <a:pPr algn="ct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Kết</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luận</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hướng</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phát</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triển</a:t>
              </a:r>
              <a:endParaRPr lang="zh-CN" altLang="en-US"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7" name="文本框 26">
              <a:extLst>
                <a:ext uri="{FF2B5EF4-FFF2-40B4-BE49-F238E27FC236}">
                  <a16:creationId xmlns:a16="http://schemas.microsoft.com/office/drawing/2014/main" id="{D1947194-1BC5-4735-B864-78433945DC86}"/>
                </a:ext>
              </a:extLst>
            </p:cNvPr>
            <p:cNvSpPr txBox="1"/>
            <p:nvPr/>
          </p:nvSpPr>
          <p:spPr>
            <a:xfrm>
              <a:off x="6153565" y="6056376"/>
              <a:ext cx="2595975" cy="461665"/>
            </a:xfrm>
            <a:prstGeom prst="rect">
              <a:avLst/>
            </a:prstGeom>
            <a:noFill/>
          </p:spPr>
          <p:txBody>
            <a:bodyPr wrap="square" rtlCol="0">
              <a:spAutoFit/>
            </a:bodyPr>
            <a:lstStyle/>
            <a:p>
              <a:pPr algn="ctr"/>
              <a:endParaRPr lang="zh-CN" altLang="en-US" sz="2400" i="1" dirty="0">
                <a:solidFill>
                  <a:schemeClr val="accent6">
                    <a:lumMod val="50000"/>
                  </a:schemeClr>
                </a:solidFill>
                <a:latin typeface="思源黑体 CN Medium" panose="020B0600000000000000" pitchFamily="34" charset="-122"/>
                <a:ea typeface="思源黑体 CN Medium" panose="020B0600000000000000" pitchFamily="34" charset="-122"/>
                <a:cs typeface="Times New Roman" panose="02020603050405020304" pitchFamily="18" charset="0"/>
                <a:sym typeface="字魂36号-正文宋楷" panose="02000000000000000000" pitchFamily="2" charset="-122"/>
              </a:endParaRPr>
            </a:p>
          </p:txBody>
        </p:sp>
      </p:grpSp>
      <p:grpSp>
        <p:nvGrpSpPr>
          <p:cNvPr id="28" name="组合 27">
            <a:extLst>
              <a:ext uri="{FF2B5EF4-FFF2-40B4-BE49-F238E27FC236}">
                <a16:creationId xmlns:a16="http://schemas.microsoft.com/office/drawing/2014/main" id="{8F54E3B3-38E3-4271-87B4-14DC8C9FF22B}"/>
              </a:ext>
            </a:extLst>
          </p:cNvPr>
          <p:cNvGrpSpPr/>
          <p:nvPr/>
        </p:nvGrpSpPr>
        <p:grpSpPr>
          <a:xfrm>
            <a:off x="1146829" y="5510876"/>
            <a:ext cx="2595975" cy="885142"/>
            <a:chOff x="6153565" y="5632899"/>
            <a:chExt cx="2595975" cy="885142"/>
          </a:xfrm>
        </p:grpSpPr>
        <p:sp>
          <p:nvSpPr>
            <p:cNvPr id="29" name="文本框 28">
              <a:extLst>
                <a:ext uri="{FF2B5EF4-FFF2-40B4-BE49-F238E27FC236}">
                  <a16:creationId xmlns:a16="http://schemas.microsoft.com/office/drawing/2014/main" id="{690F2526-E2E1-4C03-BE4C-4D79A2F7F3CB}"/>
                </a:ext>
              </a:extLst>
            </p:cNvPr>
            <p:cNvSpPr txBox="1"/>
            <p:nvPr/>
          </p:nvSpPr>
          <p:spPr>
            <a:xfrm>
              <a:off x="6301105" y="5632899"/>
              <a:ext cx="2300896" cy="830997"/>
            </a:xfrm>
            <a:prstGeom prst="rect">
              <a:avLst/>
            </a:prstGeom>
            <a:noFill/>
          </p:spPr>
          <p:txBody>
            <a:bodyPr wrap="square" rtlCol="0">
              <a:spAutoFit/>
            </a:bodyPr>
            <a:lstStyle/>
            <a:p>
              <a:pPr algn="ct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Tổng</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quan</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về</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đề</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tài</a:t>
              </a:r>
              <a:endParaRPr lang="zh-CN" altLang="en-US"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30" name="文本框 29">
              <a:extLst>
                <a:ext uri="{FF2B5EF4-FFF2-40B4-BE49-F238E27FC236}">
                  <a16:creationId xmlns:a16="http://schemas.microsoft.com/office/drawing/2014/main" id="{8E347B56-C319-46DD-B66E-ADF010090681}"/>
                </a:ext>
              </a:extLst>
            </p:cNvPr>
            <p:cNvSpPr txBox="1"/>
            <p:nvPr/>
          </p:nvSpPr>
          <p:spPr>
            <a:xfrm>
              <a:off x="6153565" y="6056376"/>
              <a:ext cx="2595975" cy="461665"/>
            </a:xfrm>
            <a:prstGeom prst="rect">
              <a:avLst/>
            </a:prstGeom>
            <a:noFill/>
          </p:spPr>
          <p:txBody>
            <a:bodyPr wrap="square" rtlCol="0">
              <a:spAutoFit/>
            </a:bodyPr>
            <a:lstStyle/>
            <a:p>
              <a:pPr algn="ctr"/>
              <a:endParaRPr lang="zh-CN" altLang="en-US" sz="2400" i="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31" name="组合 30">
            <a:extLst>
              <a:ext uri="{FF2B5EF4-FFF2-40B4-BE49-F238E27FC236}">
                <a16:creationId xmlns:a16="http://schemas.microsoft.com/office/drawing/2014/main" id="{A99CD628-BDAE-42BE-9788-C00E964CB1DB}"/>
              </a:ext>
            </a:extLst>
          </p:cNvPr>
          <p:cNvGrpSpPr/>
          <p:nvPr/>
        </p:nvGrpSpPr>
        <p:grpSpPr>
          <a:xfrm>
            <a:off x="3583897" y="5510876"/>
            <a:ext cx="2595975" cy="885142"/>
            <a:chOff x="6153565" y="5632899"/>
            <a:chExt cx="2595975" cy="885142"/>
          </a:xfrm>
        </p:grpSpPr>
        <p:sp>
          <p:nvSpPr>
            <p:cNvPr id="32" name="文本框 31">
              <a:extLst>
                <a:ext uri="{FF2B5EF4-FFF2-40B4-BE49-F238E27FC236}">
                  <a16:creationId xmlns:a16="http://schemas.microsoft.com/office/drawing/2014/main" id="{10DE17EF-911A-44DD-9E0D-AEC2DC76759B}"/>
                </a:ext>
              </a:extLst>
            </p:cNvPr>
            <p:cNvSpPr txBox="1"/>
            <p:nvPr/>
          </p:nvSpPr>
          <p:spPr>
            <a:xfrm>
              <a:off x="6301105" y="5632899"/>
              <a:ext cx="2300896" cy="830997"/>
            </a:xfrm>
            <a:prstGeom prst="rect">
              <a:avLst/>
            </a:prstGeom>
            <a:noFill/>
          </p:spPr>
          <p:txBody>
            <a:bodyPr wrap="square" rtlCol="0">
              <a:spAutoFit/>
            </a:bodyPr>
            <a:lstStyle/>
            <a:p>
              <a:pPr algn="ct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Công</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nghệ</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sử</a:t>
              </a:r>
              <a:r>
                <a:rPr lang="en-US" altLang="zh-CN"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dụng</a:t>
              </a:r>
              <a:endParaRPr lang="zh-CN" altLang="en-US" sz="24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33" name="文本框 32">
              <a:extLst>
                <a:ext uri="{FF2B5EF4-FFF2-40B4-BE49-F238E27FC236}">
                  <a16:creationId xmlns:a16="http://schemas.microsoft.com/office/drawing/2014/main" id="{6372899C-4929-4E10-B937-237516E055F6}"/>
                </a:ext>
              </a:extLst>
            </p:cNvPr>
            <p:cNvSpPr txBox="1"/>
            <p:nvPr/>
          </p:nvSpPr>
          <p:spPr>
            <a:xfrm>
              <a:off x="6153565" y="6056376"/>
              <a:ext cx="2595975" cy="461665"/>
            </a:xfrm>
            <a:prstGeom prst="rect">
              <a:avLst/>
            </a:prstGeom>
            <a:noFill/>
          </p:spPr>
          <p:txBody>
            <a:bodyPr wrap="square" rtlCol="0">
              <a:spAutoFit/>
            </a:bodyPr>
            <a:lstStyle/>
            <a:p>
              <a:pPr algn="ctr"/>
              <a:endParaRPr lang="zh-CN" altLang="en-US" sz="2400" i="1" dirty="0">
                <a:solidFill>
                  <a:schemeClr val="accent6">
                    <a:lumMod val="50000"/>
                  </a:schemeClr>
                </a:solidFill>
                <a:latin typeface="思源黑体 CN Medium" panose="020B0600000000000000" pitchFamily="34" charset="-122"/>
                <a:ea typeface="思源黑体 CN Medium" panose="020B0600000000000000" pitchFamily="34" charset="-122"/>
                <a:cs typeface="Times New Roman" panose="02020603050405020304" pitchFamily="18" charset="0"/>
                <a:sym typeface="字魂36号-正文宋楷" panose="02000000000000000000" pitchFamily="2" charset="-122"/>
              </a:endParaRPr>
            </a:p>
          </p:txBody>
        </p:sp>
      </p:grpSp>
    </p:spTree>
    <p:extLst>
      <p:ext uri="{BB962C8B-B14F-4D97-AF65-F5344CB8AC3E}">
        <p14:creationId xmlns:p14="http://schemas.microsoft.com/office/powerpoint/2010/main" val="3496509736"/>
      </p:ext>
    </p:extLst>
  </p:cSld>
  <p:clrMapOvr>
    <a:masterClrMapping/>
  </p:clrMapOvr>
  <p:transition spd="slow" advClick="0" advTm="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2000" fill="hold"/>
                                        <p:tgtEl>
                                          <p:spTgt spid="3"/>
                                        </p:tgtEl>
                                        <p:attrNameLst>
                                          <p:attrName>ppt_x</p:attrName>
                                        </p:attrNameLst>
                                      </p:cBhvr>
                                      <p:tavLst>
                                        <p:tav tm="0">
                                          <p:val>
                                            <p:strVal val="#ppt_x"/>
                                          </p:val>
                                        </p:tav>
                                        <p:tav tm="100000">
                                          <p:val>
                                            <p:strVal val="#ppt_x"/>
                                          </p:val>
                                        </p:tav>
                                      </p:tavLst>
                                    </p:anim>
                                    <p:anim calcmode="lin" valueType="num">
                                      <p:cBhvr additive="base">
                                        <p:cTn id="8" dur="2000" fill="hold"/>
                                        <p:tgtEl>
                                          <p:spTgt spid="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2000" fill="hold"/>
                                        <p:tgtEl>
                                          <p:spTgt spid="12"/>
                                        </p:tgtEl>
                                        <p:attrNameLst>
                                          <p:attrName>ppt_x</p:attrName>
                                        </p:attrNameLst>
                                      </p:cBhvr>
                                      <p:tavLst>
                                        <p:tav tm="0">
                                          <p:val>
                                            <p:strVal val="#ppt_x"/>
                                          </p:val>
                                        </p:tav>
                                        <p:tav tm="100000">
                                          <p:val>
                                            <p:strVal val="#ppt_x"/>
                                          </p:val>
                                        </p:tav>
                                      </p:tavLst>
                                    </p:anim>
                                    <p:anim calcmode="lin" valueType="num">
                                      <p:cBhvr additive="base">
                                        <p:cTn id="12" dur="2000" fill="hold"/>
                                        <p:tgtEl>
                                          <p:spTgt spid="12"/>
                                        </p:tgtEl>
                                        <p:attrNameLst>
                                          <p:attrName>ppt_y</p:attrName>
                                        </p:attrNameLst>
                                      </p:cBhvr>
                                      <p:tavLst>
                                        <p:tav tm="0">
                                          <p:val>
                                            <p:strVal val="0-#ppt_h/2"/>
                                          </p:val>
                                        </p:tav>
                                        <p:tav tm="100000">
                                          <p:val>
                                            <p:strVal val="#ppt_y"/>
                                          </p:val>
                                        </p:tav>
                                      </p:tavLst>
                                    </p:anim>
                                  </p:childTnLst>
                                </p:cTn>
                              </p:par>
                            </p:childTnLst>
                          </p:cTn>
                        </p:par>
                        <p:par>
                          <p:cTn id="13" fill="hold">
                            <p:stCondLst>
                              <p:cond delay="2000"/>
                            </p:stCondLst>
                            <p:childTnLst>
                              <p:par>
                                <p:cTn id="14" presetID="2" presetClass="entr" presetSubtype="2"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additive="base">
                                        <p:cTn id="16" dur="2000" fill="hold"/>
                                        <p:tgtEl>
                                          <p:spTgt spid="13"/>
                                        </p:tgtEl>
                                        <p:attrNameLst>
                                          <p:attrName>ppt_x</p:attrName>
                                        </p:attrNameLst>
                                      </p:cBhvr>
                                      <p:tavLst>
                                        <p:tav tm="0">
                                          <p:val>
                                            <p:strVal val="1+#ppt_w/2"/>
                                          </p:val>
                                        </p:tav>
                                        <p:tav tm="100000">
                                          <p:val>
                                            <p:strVal val="#ppt_x"/>
                                          </p:val>
                                        </p:tav>
                                      </p:tavLst>
                                    </p:anim>
                                    <p:anim calcmode="lin" valueType="num">
                                      <p:cBhvr additive="base">
                                        <p:cTn id="17" dur="2000" fill="hold"/>
                                        <p:tgtEl>
                                          <p:spTgt spid="13"/>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2000" fill="hold"/>
                                        <p:tgtEl>
                                          <p:spTgt spid="16"/>
                                        </p:tgtEl>
                                        <p:attrNameLst>
                                          <p:attrName>ppt_x</p:attrName>
                                        </p:attrNameLst>
                                      </p:cBhvr>
                                      <p:tavLst>
                                        <p:tav tm="0">
                                          <p:val>
                                            <p:strVal val="1+#ppt_w/2"/>
                                          </p:val>
                                        </p:tav>
                                        <p:tav tm="100000">
                                          <p:val>
                                            <p:strVal val="#ppt_x"/>
                                          </p:val>
                                        </p:tav>
                                      </p:tavLst>
                                    </p:anim>
                                    <p:anim calcmode="lin" valueType="num">
                                      <p:cBhvr additive="base">
                                        <p:cTn id="21" dur="2000" fill="hold"/>
                                        <p:tgtEl>
                                          <p:spTgt spid="16"/>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2000" fill="hold"/>
                                        <p:tgtEl>
                                          <p:spTgt spid="19"/>
                                        </p:tgtEl>
                                        <p:attrNameLst>
                                          <p:attrName>ppt_x</p:attrName>
                                        </p:attrNameLst>
                                      </p:cBhvr>
                                      <p:tavLst>
                                        <p:tav tm="0">
                                          <p:val>
                                            <p:strVal val="1+#ppt_w/2"/>
                                          </p:val>
                                        </p:tav>
                                        <p:tav tm="100000">
                                          <p:val>
                                            <p:strVal val="#ppt_x"/>
                                          </p:val>
                                        </p:tav>
                                      </p:tavLst>
                                    </p:anim>
                                    <p:anim calcmode="lin" valueType="num">
                                      <p:cBhvr additive="base">
                                        <p:cTn id="25" dur="2000" fill="hold"/>
                                        <p:tgtEl>
                                          <p:spTgt spid="19"/>
                                        </p:tgtEl>
                                        <p:attrNameLst>
                                          <p:attrName>ppt_y</p:attrName>
                                        </p:attrNameLst>
                                      </p:cBhvr>
                                      <p:tavLst>
                                        <p:tav tm="0">
                                          <p:val>
                                            <p:strVal val="#ppt_y"/>
                                          </p:val>
                                        </p:tav>
                                        <p:tav tm="100000">
                                          <p:val>
                                            <p:strVal val="#ppt_y"/>
                                          </p:val>
                                        </p:tav>
                                      </p:tavLst>
                                    </p:anim>
                                  </p:childTnLst>
                                </p:cTn>
                              </p:par>
                              <p:par>
                                <p:cTn id="26" presetID="2" presetClass="entr" presetSubtype="2"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2000" fill="hold"/>
                                        <p:tgtEl>
                                          <p:spTgt spid="22"/>
                                        </p:tgtEl>
                                        <p:attrNameLst>
                                          <p:attrName>ppt_x</p:attrName>
                                        </p:attrNameLst>
                                      </p:cBhvr>
                                      <p:tavLst>
                                        <p:tav tm="0">
                                          <p:val>
                                            <p:strVal val="1+#ppt_w/2"/>
                                          </p:val>
                                        </p:tav>
                                        <p:tav tm="100000">
                                          <p:val>
                                            <p:strVal val="#ppt_x"/>
                                          </p:val>
                                        </p:tav>
                                      </p:tavLst>
                                    </p:anim>
                                    <p:anim calcmode="lin" valueType="num">
                                      <p:cBhvr additive="base">
                                        <p:cTn id="29" dur="2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p:bldP spid="13" grpId="0" animBg="1"/>
      <p:bldP spid="16" grpId="0" animBg="1"/>
      <p:bldP spid="19" grpId="0" animBg="1"/>
      <p:bldP spid="2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840685" y="3662600"/>
            <a:ext cx="4798729" cy="872034"/>
          </a:xfrm>
          <a:prstGeom prst="rect">
            <a:avLst/>
          </a:prstGeom>
        </p:spPr>
        <p:txBody>
          <a:bodyPr wrap="square">
            <a:spAutoFit/>
          </a:bodyPr>
          <a:lstStyle/>
          <a:p>
            <a:pPr algn="just">
              <a:lnSpc>
                <a:spcPct val="150000"/>
              </a:lnSpc>
            </a:pP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làm</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đề</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thử</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có</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trên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hệ</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thống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6096000" y="2681688"/>
            <a:ext cx="3495904"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 THỬ</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2" name="Picture 1" descr="A screenshot of a computer&#10;&#10;Description automatically generated">
            <a:extLst>
              <a:ext uri="{FF2B5EF4-FFF2-40B4-BE49-F238E27FC236}">
                <a16:creationId xmlns:a16="http://schemas.microsoft.com/office/drawing/2014/main" id="{E3D18E8B-D3B4-B916-859F-0A0A5AE7F270}"/>
              </a:ext>
            </a:extLst>
          </p:cNvPr>
          <p:cNvPicPr>
            <a:picLocks noChangeAspect="1"/>
          </p:cNvPicPr>
          <p:nvPr/>
        </p:nvPicPr>
        <p:blipFill>
          <a:blip r:embed="rId3"/>
          <a:stretch>
            <a:fillRect/>
          </a:stretch>
        </p:blipFill>
        <p:spPr>
          <a:xfrm>
            <a:off x="552586" y="2048607"/>
            <a:ext cx="5164292" cy="2760785"/>
          </a:xfrm>
          <a:prstGeom prst="rect">
            <a:avLst/>
          </a:prstGeom>
        </p:spPr>
      </p:pic>
    </p:spTree>
    <p:extLst>
      <p:ext uri="{BB962C8B-B14F-4D97-AF65-F5344CB8AC3E}">
        <p14:creationId xmlns:p14="http://schemas.microsoft.com/office/powerpoint/2010/main" val="3975566980"/>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75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75000">
                                          <p:cBhvr additive="base">
                                            <p:cTn id="7" dur="2000" fill="hold"/>
                                            <p:tgtEl>
                                              <p:spTgt spid="12"/>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000" fill="hold"/>
                                            <p:tgtEl>
                                              <p:spTgt spid="12"/>
                                            </p:tgtEl>
                                            <p:attrNameLst>
                                              <p:attrName>ppt_x</p:attrName>
                                            </p:attrNameLst>
                                          </p:cBhvr>
                                          <p:tavLst>
                                            <p:tav tm="0">
                                              <p:val>
                                                <p:strVal val="#ppt_x"/>
                                              </p:val>
                                            </p:tav>
                                            <p:tav tm="100000">
                                              <p:val>
                                                <p:strVal val="#ppt_x"/>
                                              </p:val>
                                            </p:tav>
                                          </p:tavLst>
                                        </p:anim>
                                        <p:anim calcmode="lin" valueType="num">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840685" y="3662600"/>
            <a:ext cx="4688706" cy="872034"/>
          </a:xfrm>
          <a:prstGeom prst="rect">
            <a:avLst/>
          </a:prstGeom>
        </p:spPr>
        <p:txBody>
          <a:bodyPr wrap="square">
            <a:spAutoFit/>
          </a:bodyPr>
          <a:lstStyle/>
          <a:p>
            <a:pPr algn="just">
              <a:lnSpc>
                <a:spcPct val="150000"/>
              </a:lnSpc>
            </a:pP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có</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tài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khoản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khóa</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có</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video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sẵn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có</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6095999" y="2681688"/>
            <a:ext cx="3701143"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 KHÓA HỌC VIDEO</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4" name="Picture 3">
            <a:extLst>
              <a:ext uri="{FF2B5EF4-FFF2-40B4-BE49-F238E27FC236}">
                <a16:creationId xmlns:a16="http://schemas.microsoft.com/office/drawing/2014/main" id="{61CB9645-3FE7-4F04-60E8-678107D70C9B}"/>
              </a:ext>
            </a:extLst>
          </p:cNvPr>
          <p:cNvPicPr>
            <a:picLocks noChangeAspect="1"/>
          </p:cNvPicPr>
          <p:nvPr/>
        </p:nvPicPr>
        <p:blipFill>
          <a:blip r:embed="rId3"/>
          <a:stretch>
            <a:fillRect/>
          </a:stretch>
        </p:blipFill>
        <p:spPr>
          <a:xfrm>
            <a:off x="418831" y="1962104"/>
            <a:ext cx="5368138" cy="2878978"/>
          </a:xfrm>
          <a:prstGeom prst="rect">
            <a:avLst/>
          </a:prstGeom>
        </p:spPr>
      </p:pic>
    </p:spTree>
    <p:extLst>
      <p:ext uri="{BB962C8B-B14F-4D97-AF65-F5344CB8AC3E}">
        <p14:creationId xmlns:p14="http://schemas.microsoft.com/office/powerpoint/2010/main" val="389578989"/>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strVal val="#ppt_w*0.70"/>
                                          </p:val>
                                        </p:tav>
                                        <p:tav tm="100000">
                                          <p:val>
                                            <p:strVal val="#ppt_w"/>
                                          </p:val>
                                        </p:tav>
                                      </p:tavLst>
                                    </p:anim>
                                    <p:anim calcmode="lin" valueType="num">
                                      <p:cBhvr>
                                        <p:cTn id="8" dur="1000" fill="hold"/>
                                        <p:tgtEl>
                                          <p:spTgt spid="12"/>
                                        </p:tgtEl>
                                        <p:attrNameLst>
                                          <p:attrName>ppt_h</p:attrName>
                                        </p:attrNameLst>
                                      </p:cBhvr>
                                      <p:tavLst>
                                        <p:tav tm="0">
                                          <p:val>
                                            <p:strVal val="#ppt_h"/>
                                          </p:val>
                                        </p:tav>
                                        <p:tav tm="100000">
                                          <p:val>
                                            <p:strVal val="#ppt_h"/>
                                          </p:val>
                                        </p:tav>
                                      </p:tavLst>
                                    </p:anim>
                                    <p:animEffect transition="in" filter="fade">
                                      <p:cBhvr>
                                        <p:cTn id="9" dur="1000"/>
                                        <p:tgtEl>
                                          <p:spTgt spid="12"/>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strVal val="#ppt_w*0.70"/>
                                          </p:val>
                                        </p:tav>
                                        <p:tav tm="100000">
                                          <p:val>
                                            <p:strVal val="#ppt_w"/>
                                          </p:val>
                                        </p:tav>
                                      </p:tavLst>
                                    </p:anim>
                                    <p:anim calcmode="lin" valueType="num">
                                      <p:cBhvr>
                                        <p:cTn id="13" dur="1000" fill="hold"/>
                                        <p:tgtEl>
                                          <p:spTgt spid="11"/>
                                        </p:tgtEl>
                                        <p:attrNameLst>
                                          <p:attrName>ppt_h</p:attrName>
                                        </p:attrNameLst>
                                      </p:cBhvr>
                                      <p:tavLst>
                                        <p:tav tm="0">
                                          <p:val>
                                            <p:strVal val="#ppt_h"/>
                                          </p:val>
                                        </p:tav>
                                        <p:tav tm="100000">
                                          <p:val>
                                            <p:strVal val="#ppt_h"/>
                                          </p:val>
                                        </p:tav>
                                      </p:tavLst>
                                    </p:anim>
                                    <p:animEffect transition="in" filter="fade">
                                      <p:cBhvr>
                                        <p:cTn id="14"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747379" y="3576730"/>
            <a:ext cx="5040430" cy="872034"/>
          </a:xfrm>
          <a:prstGeom prst="rect">
            <a:avLst/>
          </a:prstGeom>
        </p:spPr>
        <p:txBody>
          <a:bodyPr wrap="square">
            <a:spAutoFit/>
          </a:bodyPr>
          <a:lstStyle/>
          <a:p>
            <a:pPr algn="just">
              <a:lnSpc>
                <a:spcPct val="150000"/>
              </a:lnSpc>
            </a:pP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ký</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khóa</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trực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tuyến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với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giáo</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viên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p>
        </p:txBody>
      </p:sp>
      <p:sp>
        <p:nvSpPr>
          <p:cNvPr id="12" name="矩形 11"/>
          <p:cNvSpPr/>
          <p:nvPr/>
        </p:nvSpPr>
        <p:spPr>
          <a:xfrm>
            <a:off x="6095999" y="2681688"/>
            <a:ext cx="3701143"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 TRỰC TUYẾN</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2" name="Picture 1">
            <a:extLst>
              <a:ext uri="{FF2B5EF4-FFF2-40B4-BE49-F238E27FC236}">
                <a16:creationId xmlns:a16="http://schemas.microsoft.com/office/drawing/2014/main" id="{DE5FFEFC-B5CA-AE21-86EA-663BD7A33B7F}"/>
              </a:ext>
            </a:extLst>
          </p:cNvPr>
          <p:cNvPicPr>
            <a:picLocks noChangeAspect="1"/>
          </p:cNvPicPr>
          <p:nvPr/>
        </p:nvPicPr>
        <p:blipFill>
          <a:blip r:embed="rId3"/>
          <a:stretch>
            <a:fillRect/>
          </a:stretch>
        </p:blipFill>
        <p:spPr>
          <a:xfrm>
            <a:off x="873495" y="2122205"/>
            <a:ext cx="4917059" cy="2613590"/>
          </a:xfrm>
          <a:prstGeom prst="rect">
            <a:avLst/>
          </a:prstGeom>
        </p:spPr>
      </p:pic>
    </p:spTree>
    <p:extLst>
      <p:ext uri="{BB962C8B-B14F-4D97-AF65-F5344CB8AC3E}">
        <p14:creationId xmlns:p14="http://schemas.microsoft.com/office/powerpoint/2010/main" val="129003959"/>
      </p:ext>
    </p:extLst>
  </p:cSld>
  <p:clrMapOvr>
    <a:masterClrMapping/>
  </p:clrMapOvr>
  <mc:AlternateContent xmlns:mc="http://schemas.openxmlformats.org/markup-compatibility/2006" xmlns:p14="http://schemas.microsoft.com/office/powerpoint/2010/main">
    <mc:Choice Requires="p14">
      <p:transition spd="slow" p14:dur="3400" advClick="0" advTm="0">
        <p14:revea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747379" y="3576730"/>
            <a:ext cx="5745632" cy="880177"/>
          </a:xfrm>
          <a:prstGeom prst="rect">
            <a:avLst/>
          </a:prstGeom>
        </p:spPr>
        <p:txBody>
          <a:bodyPr wrap="square">
            <a:spAutoFit/>
          </a:bodyPr>
          <a:lstStyle/>
          <a:p>
            <a:pPr algn="just">
              <a:lnSpc>
                <a:spcPct val="150000"/>
              </a:lnSpc>
            </a:pP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phép</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dùng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xem</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bài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a:p>
            <a:pPr algn="just">
              <a:lnSpc>
                <a:spcPct val="150000"/>
              </a:lnSpc>
            </a:pP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tạo</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bài</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đăng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bình</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luận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trong</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diễn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đàn</a:t>
            </a:r>
            <a:r>
              <a:rPr lang="en-US" altLang="zh-CN"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p>
        </p:txBody>
      </p:sp>
      <p:sp>
        <p:nvSpPr>
          <p:cNvPr id="12" name="矩形 11"/>
          <p:cNvSpPr/>
          <p:nvPr/>
        </p:nvSpPr>
        <p:spPr>
          <a:xfrm>
            <a:off x="6095999" y="2681688"/>
            <a:ext cx="3701143" cy="599583"/>
          </a:xfrm>
          <a:prstGeom prst="rect">
            <a:avLst/>
          </a:prstGeom>
          <a:solidFill>
            <a:srgbClr val="6A6A6A"/>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DIỄN ĐÀN</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3</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4" name="Picture 3">
            <a:extLst>
              <a:ext uri="{FF2B5EF4-FFF2-40B4-BE49-F238E27FC236}">
                <a16:creationId xmlns:a16="http://schemas.microsoft.com/office/drawing/2014/main" id="{210C56ED-0F24-747C-2C8F-EEC1F1505611}"/>
              </a:ext>
            </a:extLst>
          </p:cNvPr>
          <p:cNvPicPr>
            <a:picLocks noChangeAspect="1"/>
          </p:cNvPicPr>
          <p:nvPr/>
        </p:nvPicPr>
        <p:blipFill>
          <a:blip r:embed="rId3"/>
          <a:stretch>
            <a:fillRect/>
          </a:stretch>
        </p:blipFill>
        <p:spPr>
          <a:xfrm>
            <a:off x="772950" y="2156822"/>
            <a:ext cx="5003963" cy="2685766"/>
          </a:xfrm>
          <a:prstGeom prst="rect">
            <a:avLst/>
          </a:prstGeom>
        </p:spPr>
      </p:pic>
    </p:spTree>
    <p:extLst>
      <p:ext uri="{BB962C8B-B14F-4D97-AF65-F5344CB8AC3E}">
        <p14:creationId xmlns:p14="http://schemas.microsoft.com/office/powerpoint/2010/main" val="1043473458"/>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down)">
                                      <p:cBhvr>
                                        <p:cTn id="7" dur="500"/>
                                        <p:tgtEl>
                                          <p:spTgt spid="1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down)">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组合 1"/>
          <p:cNvGrpSpPr/>
          <p:nvPr/>
        </p:nvGrpSpPr>
        <p:grpSpPr>
          <a:xfrm>
            <a:off x="4492142" y="1739220"/>
            <a:ext cx="2983883" cy="3015151"/>
            <a:chOff x="3005826" y="1224874"/>
            <a:chExt cx="2767309" cy="2738248"/>
          </a:xfrm>
        </p:grpSpPr>
        <p:grpSp>
          <p:nvGrpSpPr>
            <p:cNvPr id="4" name="Group 22"/>
            <p:cNvGrpSpPr/>
            <p:nvPr/>
          </p:nvGrpSpPr>
          <p:grpSpPr>
            <a:xfrm>
              <a:off x="3005826" y="2625756"/>
              <a:ext cx="1348913" cy="1337366"/>
              <a:chOff x="4240774" y="3658107"/>
              <a:chExt cx="1798551" cy="1783154"/>
            </a:xfrm>
          </p:grpSpPr>
          <p:sp>
            <p:nvSpPr>
              <p:cNvPr id="31" name="Freeform: Shape 10"/>
              <p:cNvSpPr/>
              <p:nvPr/>
            </p:nvSpPr>
            <p:spPr>
              <a:xfrm>
                <a:off x="4240774" y="3658107"/>
                <a:ext cx="1798551" cy="1783154"/>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2" name="Freeform: Shape 11"/>
              <p:cNvSpPr/>
              <p:nvPr/>
            </p:nvSpPr>
            <p:spPr>
              <a:xfrm rot="10800000">
                <a:off x="4601381" y="4018715"/>
                <a:ext cx="1071110" cy="1061939"/>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3" name="Freeform: Shape 15"/>
              <p:cNvSpPr>
                <a:spLocks/>
              </p:cNvSpPr>
              <p:nvPr/>
            </p:nvSpPr>
            <p:spPr bwMode="auto">
              <a:xfrm>
                <a:off x="4955342" y="4275861"/>
                <a:ext cx="354013" cy="521291"/>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accent1"/>
              </a:solidFill>
              <a:ln w="9525">
                <a:noFill/>
                <a:round/>
                <a:headEnd/>
                <a:tailEnd/>
              </a:ln>
            </p:spPr>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5" name="Group 33"/>
            <p:cNvGrpSpPr/>
            <p:nvPr/>
          </p:nvGrpSpPr>
          <p:grpSpPr>
            <a:xfrm>
              <a:off x="3017374" y="1224874"/>
              <a:ext cx="1337366" cy="1348913"/>
              <a:chOff x="4240773" y="1830232"/>
              <a:chExt cx="1783154" cy="1798551"/>
            </a:xfrm>
          </p:grpSpPr>
          <p:grpSp>
            <p:nvGrpSpPr>
              <p:cNvPr id="27" name="Group 3"/>
              <p:cNvGrpSpPr/>
              <p:nvPr/>
            </p:nvGrpSpPr>
            <p:grpSpPr>
              <a:xfrm>
                <a:off x="4240773" y="1830232"/>
                <a:ext cx="1783154" cy="1798551"/>
                <a:chOff x="3273487" y="1407637"/>
                <a:chExt cx="1248068" cy="1258845"/>
              </a:xfrm>
            </p:grpSpPr>
            <p:sp>
              <p:nvSpPr>
                <p:cNvPr id="29" name="Freeform: Shape 4"/>
                <p:cNvSpPr/>
                <p:nvPr/>
              </p:nvSpPr>
              <p:spPr>
                <a:xfrm rot="5400000">
                  <a:off x="3268098" y="1413026"/>
                  <a:ext cx="1258845" cy="1248068"/>
                </a:xfrm>
                <a:custGeom>
                  <a:avLst/>
                  <a:gdLst>
                    <a:gd name="connsiteX0" fmla="*/ 186889 w 1678460"/>
                    <a:gd name="connsiteY0" fmla="*/ 1170350 h 1664090"/>
                    <a:gd name="connsiteX1" fmla="*/ 495340 w 1678460"/>
                    <a:gd name="connsiteY1" fmla="*/ 1478801 h 1664090"/>
                    <a:gd name="connsiteX2" fmla="*/ 844815 w 1678460"/>
                    <a:gd name="connsiteY2" fmla="*/ 1478801 h 1664090"/>
                    <a:gd name="connsiteX3" fmla="*/ 1491571 w 1678460"/>
                    <a:gd name="connsiteY3" fmla="*/ 832045 h 1664090"/>
                    <a:gd name="connsiteX4" fmla="*/ 1491571 w 1678460"/>
                    <a:gd name="connsiteY4" fmla="*/ 493740 h 1664090"/>
                    <a:gd name="connsiteX5" fmla="*/ 1183120 w 1678460"/>
                    <a:gd name="connsiteY5" fmla="*/ 185289 h 1664090"/>
                    <a:gd name="connsiteX6" fmla="*/ 833645 w 1678460"/>
                    <a:gd name="connsiteY6" fmla="*/ 185289 h 1664090"/>
                    <a:gd name="connsiteX7" fmla="*/ 186889 w 1678460"/>
                    <a:gd name="connsiteY7" fmla="*/ 832045 h 1664090"/>
                    <a:gd name="connsiteX8" fmla="*/ 0 w 1678460"/>
                    <a:gd name="connsiteY8" fmla="*/ 1664090 h 1664090"/>
                    <a:gd name="connsiteX9" fmla="*/ 0 w 1678460"/>
                    <a:gd name="connsiteY9" fmla="*/ 832045 h 1664090"/>
                    <a:gd name="connsiteX10" fmla="*/ 832045 w 1678460"/>
                    <a:gd name="connsiteY10" fmla="*/ 0 h 1664090"/>
                    <a:gd name="connsiteX11" fmla="*/ 1678460 w 1678460"/>
                    <a:gd name="connsiteY11" fmla="*/ 0 h 1664090"/>
                    <a:gd name="connsiteX12" fmla="*/ 1678460 w 1678460"/>
                    <a:gd name="connsiteY12" fmla="*/ 832045 h 1664090"/>
                    <a:gd name="connsiteX13" fmla="*/ 846415 w 1678460"/>
                    <a:gd name="connsiteY13" fmla="*/ 166409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78460" h="1664090">
                      <a:moveTo>
                        <a:pt x="186889" y="1170350"/>
                      </a:move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lnTo>
                        <a:pt x="833645" y="185289"/>
                      </a:lnTo>
                      <a:cubicBezTo>
                        <a:pt x="476452" y="185289"/>
                        <a:pt x="186889" y="474852"/>
                        <a:pt x="186889" y="832045"/>
                      </a:cubicBezTo>
                      <a:close/>
                      <a:moveTo>
                        <a:pt x="0" y="1664090"/>
                      </a:moveTo>
                      <a:lnTo>
                        <a:pt x="0" y="832045"/>
                      </a:lnTo>
                      <a:cubicBezTo>
                        <a:pt x="0" y="372519"/>
                        <a:pt x="372519" y="0"/>
                        <a:pt x="832045" y="0"/>
                      </a:cubicBezTo>
                      <a:lnTo>
                        <a:pt x="1678460" y="0"/>
                      </a:lnTo>
                      <a:lnTo>
                        <a:pt x="1678460" y="832045"/>
                      </a:lnTo>
                      <a:cubicBezTo>
                        <a:pt x="1678460" y="1291571"/>
                        <a:pt x="1305941" y="1664090"/>
                        <a:pt x="846415" y="166409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0" name="Freeform: Shape 5"/>
                <p:cNvSpPr/>
                <p:nvPr/>
              </p:nvSpPr>
              <p:spPr>
                <a:xfrm rot="5400000">
                  <a:off x="3538911" y="1666948"/>
                  <a:ext cx="723639" cy="749693"/>
                </a:xfrm>
                <a:custGeom>
                  <a:avLst/>
                  <a:gdLst>
                    <a:gd name="connsiteX0" fmla="*/ 112428 w 964852"/>
                    <a:gd name="connsiteY0" fmla="*/ 709448 h 999590"/>
                    <a:gd name="connsiteX1" fmla="*/ 291270 w 964852"/>
                    <a:gd name="connsiteY1" fmla="*/ 888290 h 999590"/>
                    <a:gd name="connsiteX2" fmla="*/ 487422 w 964852"/>
                    <a:gd name="connsiteY2" fmla="*/ 888290 h 999590"/>
                    <a:gd name="connsiteX3" fmla="*/ 862416 w 964852"/>
                    <a:gd name="connsiteY3" fmla="*/ 513296 h 999590"/>
                    <a:gd name="connsiteX4" fmla="*/ 862416 w 964852"/>
                    <a:gd name="connsiteY4" fmla="*/ 290142 h 999590"/>
                    <a:gd name="connsiteX5" fmla="*/ 683574 w 964852"/>
                    <a:gd name="connsiteY5" fmla="*/ 111300 h 999590"/>
                    <a:gd name="connsiteX6" fmla="*/ 487422 w 964852"/>
                    <a:gd name="connsiteY6" fmla="*/ 111300 h 999590"/>
                    <a:gd name="connsiteX7" fmla="*/ 112428 w 964852"/>
                    <a:gd name="connsiteY7" fmla="*/ 486294 h 999590"/>
                    <a:gd name="connsiteX8" fmla="*/ 0 w 964852"/>
                    <a:gd name="connsiteY8" fmla="*/ 769511 h 999590"/>
                    <a:gd name="connsiteX9" fmla="*/ 0 w 964852"/>
                    <a:gd name="connsiteY9" fmla="*/ 482426 h 999590"/>
                    <a:gd name="connsiteX10" fmla="*/ 482426 w 964852"/>
                    <a:gd name="connsiteY10" fmla="*/ 0 h 999590"/>
                    <a:gd name="connsiteX11" fmla="*/ 734773 w 964852"/>
                    <a:gd name="connsiteY11" fmla="*/ 0 h 999590"/>
                    <a:gd name="connsiteX12" fmla="*/ 964852 w 964852"/>
                    <a:gd name="connsiteY12" fmla="*/ 230079 h 999590"/>
                    <a:gd name="connsiteX13" fmla="*/ 964852 w 964852"/>
                    <a:gd name="connsiteY13" fmla="*/ 517164 h 999590"/>
                    <a:gd name="connsiteX14" fmla="*/ 482426 w 964852"/>
                    <a:gd name="connsiteY14" fmla="*/ 999590 h 999590"/>
                    <a:gd name="connsiteX15" fmla="*/ 230079 w 964852"/>
                    <a:gd name="connsiteY15" fmla="*/ 999590 h 999590"/>
                    <a:gd name="connsiteX16" fmla="*/ 0 w 964852"/>
                    <a:gd name="connsiteY16" fmla="*/ 769511 h 99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64852" h="999590">
                      <a:moveTo>
                        <a:pt x="112428" y="709448"/>
                      </a:moveTo>
                      <a:cubicBezTo>
                        <a:pt x="112428" y="808220"/>
                        <a:pt x="192498" y="888290"/>
                        <a:pt x="291270" y="888290"/>
                      </a:cubicBezTo>
                      <a:lnTo>
                        <a:pt x="487422" y="888290"/>
                      </a:lnTo>
                      <a:cubicBezTo>
                        <a:pt x="694525" y="888290"/>
                        <a:pt x="862416" y="720399"/>
                        <a:pt x="862416" y="513296"/>
                      </a:cubicBezTo>
                      <a:lnTo>
                        <a:pt x="862416" y="290142"/>
                      </a:lnTo>
                      <a:cubicBezTo>
                        <a:pt x="862416" y="191370"/>
                        <a:pt x="782346" y="111300"/>
                        <a:pt x="683574" y="111300"/>
                      </a:cubicBezTo>
                      <a:lnTo>
                        <a:pt x="487422" y="111300"/>
                      </a:lnTo>
                      <a:cubicBezTo>
                        <a:pt x="280319" y="111300"/>
                        <a:pt x="112428" y="279191"/>
                        <a:pt x="112428" y="486294"/>
                      </a:cubicBezTo>
                      <a:close/>
                      <a:moveTo>
                        <a:pt x="0" y="769511"/>
                      </a:moveTo>
                      <a:lnTo>
                        <a:pt x="0" y="482426"/>
                      </a:lnTo>
                      <a:cubicBezTo>
                        <a:pt x="0" y="215989"/>
                        <a:pt x="215989" y="0"/>
                        <a:pt x="482426" y="0"/>
                      </a:cubicBezTo>
                      <a:lnTo>
                        <a:pt x="734773" y="0"/>
                      </a:lnTo>
                      <a:cubicBezTo>
                        <a:pt x="861842" y="0"/>
                        <a:pt x="964852" y="103010"/>
                        <a:pt x="964852" y="230079"/>
                      </a:cubicBezTo>
                      <a:lnTo>
                        <a:pt x="964852" y="517164"/>
                      </a:lnTo>
                      <a:cubicBezTo>
                        <a:pt x="964852" y="783601"/>
                        <a:pt x="748863" y="999590"/>
                        <a:pt x="482426" y="999590"/>
                      </a:cubicBezTo>
                      <a:lnTo>
                        <a:pt x="230079" y="999590"/>
                      </a:lnTo>
                      <a:cubicBezTo>
                        <a:pt x="103010" y="999590"/>
                        <a:pt x="0" y="896580"/>
                        <a:pt x="0" y="76951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28" name="Freeform: Shape 17"/>
              <p:cNvSpPr>
                <a:spLocks/>
              </p:cNvSpPr>
              <p:nvPr/>
            </p:nvSpPr>
            <p:spPr bwMode="auto">
              <a:xfrm>
                <a:off x="4961490" y="2477045"/>
                <a:ext cx="439990" cy="439990"/>
              </a:xfrm>
              <a:custGeom>
                <a:avLst/>
                <a:gdLst/>
                <a:ahLst/>
                <a:cxnLst>
                  <a:cxn ang="0">
                    <a:pos x="64" y="42"/>
                  </a:cxn>
                  <a:cxn ang="0">
                    <a:pos x="63" y="44"/>
                  </a:cxn>
                  <a:cxn ang="0">
                    <a:pos x="33" y="64"/>
                  </a:cxn>
                  <a:cxn ang="0">
                    <a:pos x="32" y="64"/>
                  </a:cxn>
                  <a:cxn ang="0">
                    <a:pos x="30" y="64"/>
                  </a:cxn>
                  <a:cxn ang="0">
                    <a:pos x="1" y="44"/>
                  </a:cxn>
                  <a:cxn ang="0">
                    <a:pos x="0" y="42"/>
                  </a:cxn>
                  <a:cxn ang="0">
                    <a:pos x="0" y="23"/>
                  </a:cxn>
                  <a:cxn ang="0">
                    <a:pos x="1" y="20"/>
                  </a:cxn>
                  <a:cxn ang="0">
                    <a:pos x="30" y="1"/>
                  </a:cxn>
                  <a:cxn ang="0">
                    <a:pos x="32" y="0"/>
                  </a:cxn>
                  <a:cxn ang="0">
                    <a:pos x="33" y="1"/>
                  </a:cxn>
                  <a:cxn ang="0">
                    <a:pos x="63" y="20"/>
                  </a:cxn>
                  <a:cxn ang="0">
                    <a:pos x="64" y="23"/>
                  </a:cxn>
                  <a:cxn ang="0">
                    <a:pos x="64" y="42"/>
                  </a:cxn>
                  <a:cxn ang="0">
                    <a:pos x="12" y="32"/>
                  </a:cxn>
                  <a:cxn ang="0">
                    <a:pos x="5" y="28"/>
                  </a:cxn>
                  <a:cxn ang="0">
                    <a:pos x="5" y="37"/>
                  </a:cxn>
                  <a:cxn ang="0">
                    <a:pos x="12" y="32"/>
                  </a:cxn>
                  <a:cxn ang="0">
                    <a:pos x="29" y="21"/>
                  </a:cxn>
                  <a:cxn ang="0">
                    <a:pos x="29" y="8"/>
                  </a:cxn>
                  <a:cxn ang="0">
                    <a:pos x="7" y="23"/>
                  </a:cxn>
                  <a:cxn ang="0">
                    <a:pos x="17" y="29"/>
                  </a:cxn>
                  <a:cxn ang="0">
                    <a:pos x="29" y="21"/>
                  </a:cxn>
                  <a:cxn ang="0">
                    <a:pos x="29" y="56"/>
                  </a:cxn>
                  <a:cxn ang="0">
                    <a:pos x="29" y="44"/>
                  </a:cxn>
                  <a:cxn ang="0">
                    <a:pos x="17" y="36"/>
                  </a:cxn>
                  <a:cxn ang="0">
                    <a:pos x="7" y="42"/>
                  </a:cxn>
                  <a:cxn ang="0">
                    <a:pos x="29" y="56"/>
                  </a:cxn>
                  <a:cxn ang="0">
                    <a:pos x="41" y="32"/>
                  </a:cxn>
                  <a:cxn ang="0">
                    <a:pos x="32" y="26"/>
                  </a:cxn>
                  <a:cxn ang="0">
                    <a:pos x="22" y="32"/>
                  </a:cxn>
                  <a:cxn ang="0">
                    <a:pos x="32" y="39"/>
                  </a:cxn>
                  <a:cxn ang="0">
                    <a:pos x="41" y="32"/>
                  </a:cxn>
                  <a:cxn ang="0">
                    <a:pos x="56" y="23"/>
                  </a:cxn>
                  <a:cxn ang="0">
                    <a:pos x="35" y="8"/>
                  </a:cxn>
                  <a:cxn ang="0">
                    <a:pos x="35" y="21"/>
                  </a:cxn>
                  <a:cxn ang="0">
                    <a:pos x="46" y="29"/>
                  </a:cxn>
                  <a:cxn ang="0">
                    <a:pos x="56" y="23"/>
                  </a:cxn>
                  <a:cxn ang="0">
                    <a:pos x="56" y="42"/>
                  </a:cxn>
                  <a:cxn ang="0">
                    <a:pos x="46" y="36"/>
                  </a:cxn>
                  <a:cxn ang="0">
                    <a:pos x="35" y="44"/>
                  </a:cxn>
                  <a:cxn ang="0">
                    <a:pos x="35" y="56"/>
                  </a:cxn>
                  <a:cxn ang="0">
                    <a:pos x="56" y="42"/>
                  </a:cxn>
                  <a:cxn ang="0">
                    <a:pos x="58" y="37"/>
                  </a:cxn>
                  <a:cxn ang="0">
                    <a:pos x="58" y="28"/>
                  </a:cxn>
                  <a:cxn ang="0">
                    <a:pos x="51" y="32"/>
                  </a:cxn>
                  <a:cxn ang="0">
                    <a:pos x="58" y="37"/>
                  </a:cxn>
                </a:cxnLst>
                <a:rect l="0" t="0" r="r" b="b"/>
                <a:pathLst>
                  <a:path w="64" h="64">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accent3"/>
              </a:solidFill>
              <a:ln w="9525">
                <a:noFill/>
                <a:round/>
                <a:headEnd/>
                <a:tailEnd/>
              </a:ln>
            </p:spPr>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6" name="Group 25"/>
            <p:cNvGrpSpPr/>
            <p:nvPr/>
          </p:nvGrpSpPr>
          <p:grpSpPr>
            <a:xfrm>
              <a:off x="4424222" y="1236422"/>
              <a:ext cx="1348913" cy="1337366"/>
              <a:chOff x="6078982" y="1845629"/>
              <a:chExt cx="1798551" cy="1783154"/>
            </a:xfrm>
          </p:grpSpPr>
          <p:grpSp>
            <p:nvGrpSpPr>
              <p:cNvPr id="23" name="Group 6"/>
              <p:cNvGrpSpPr/>
              <p:nvPr/>
            </p:nvGrpSpPr>
            <p:grpSpPr>
              <a:xfrm>
                <a:off x="6078982" y="1845629"/>
                <a:ext cx="1798551" cy="1783154"/>
                <a:chOff x="4560089" y="1430787"/>
                <a:chExt cx="1258845" cy="1248068"/>
              </a:xfrm>
            </p:grpSpPr>
            <p:sp>
              <p:nvSpPr>
                <p:cNvPr id="25" name="Freeform: Shape 7"/>
                <p:cNvSpPr/>
                <p:nvPr/>
              </p:nvSpPr>
              <p:spPr>
                <a:xfrm>
                  <a:off x="4560089" y="1430787"/>
                  <a:ext cx="1258845" cy="1248068"/>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6" name="Freeform: Shape 8"/>
                <p:cNvSpPr/>
                <p:nvPr/>
              </p:nvSpPr>
              <p:spPr>
                <a:xfrm rot="10800000">
                  <a:off x="4814665" y="1660340"/>
                  <a:ext cx="749693" cy="743274"/>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24" name="Freeform: Shape 18"/>
              <p:cNvSpPr>
                <a:spLocks/>
              </p:cNvSpPr>
              <p:nvPr/>
            </p:nvSpPr>
            <p:spPr bwMode="auto">
              <a:xfrm>
                <a:off x="6723903" y="2502993"/>
                <a:ext cx="432339" cy="338351"/>
              </a:xfrm>
              <a:custGeom>
                <a:avLst/>
                <a:gdLst/>
                <a:ahLst/>
                <a:cxnLst>
                  <a:cxn ang="0">
                    <a:pos x="64" y="48"/>
                  </a:cxn>
                  <a:cxn ang="0">
                    <a:pos x="61" y="50"/>
                  </a:cxn>
                  <a:cxn ang="0">
                    <a:pos x="2" y="50"/>
                  </a:cxn>
                  <a:cxn ang="0">
                    <a:pos x="0" y="48"/>
                  </a:cxn>
                  <a:cxn ang="0">
                    <a:pos x="0" y="43"/>
                  </a:cxn>
                  <a:cxn ang="0">
                    <a:pos x="2" y="41"/>
                  </a:cxn>
                  <a:cxn ang="0">
                    <a:pos x="61" y="41"/>
                  </a:cxn>
                  <a:cxn ang="0">
                    <a:pos x="64" y="43"/>
                  </a:cxn>
                  <a:cxn ang="0">
                    <a:pos x="64" y="48"/>
                  </a:cxn>
                  <a:cxn ang="0">
                    <a:pos x="59" y="20"/>
                  </a:cxn>
                  <a:cxn ang="0">
                    <a:pos x="57" y="23"/>
                  </a:cxn>
                  <a:cxn ang="0">
                    <a:pos x="7" y="23"/>
                  </a:cxn>
                  <a:cxn ang="0">
                    <a:pos x="4" y="20"/>
                  </a:cxn>
                  <a:cxn ang="0">
                    <a:pos x="4" y="16"/>
                  </a:cxn>
                  <a:cxn ang="0">
                    <a:pos x="7" y="13"/>
                  </a:cxn>
                  <a:cxn ang="0">
                    <a:pos x="57" y="13"/>
                  </a:cxn>
                  <a:cxn ang="0">
                    <a:pos x="59" y="16"/>
                  </a:cxn>
                  <a:cxn ang="0">
                    <a:pos x="59" y="20"/>
                  </a:cxn>
                  <a:cxn ang="0">
                    <a:pos x="50" y="34"/>
                  </a:cxn>
                  <a:cxn ang="0">
                    <a:pos x="48" y="36"/>
                  </a:cxn>
                  <a:cxn ang="0">
                    <a:pos x="16" y="36"/>
                  </a:cxn>
                  <a:cxn ang="0">
                    <a:pos x="13" y="34"/>
                  </a:cxn>
                  <a:cxn ang="0">
                    <a:pos x="13" y="29"/>
                  </a:cxn>
                  <a:cxn ang="0">
                    <a:pos x="16" y="27"/>
                  </a:cxn>
                  <a:cxn ang="0">
                    <a:pos x="48" y="27"/>
                  </a:cxn>
                  <a:cxn ang="0">
                    <a:pos x="50" y="29"/>
                  </a:cxn>
                  <a:cxn ang="0">
                    <a:pos x="50" y="34"/>
                  </a:cxn>
                  <a:cxn ang="0">
                    <a:pos x="45" y="7"/>
                  </a:cxn>
                  <a:cxn ang="0">
                    <a:pos x="43" y="9"/>
                  </a:cxn>
                  <a:cxn ang="0">
                    <a:pos x="20" y="9"/>
                  </a:cxn>
                  <a:cxn ang="0">
                    <a:pos x="18" y="7"/>
                  </a:cxn>
                  <a:cxn ang="0">
                    <a:pos x="18" y="2"/>
                  </a:cxn>
                  <a:cxn ang="0">
                    <a:pos x="20" y="0"/>
                  </a:cxn>
                  <a:cxn ang="0">
                    <a:pos x="43" y="0"/>
                  </a:cxn>
                  <a:cxn ang="0">
                    <a:pos x="45" y="2"/>
                  </a:cxn>
                  <a:cxn ang="0">
                    <a:pos x="45" y="7"/>
                  </a:cxn>
                </a:cxnLst>
                <a:rect l="0" t="0" r="r" b="b"/>
                <a:pathLst>
                  <a:path w="64" h="5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accent2"/>
              </a:solidFill>
              <a:ln w="9525">
                <a:noFill/>
                <a:round/>
                <a:headEnd/>
                <a:tailEnd/>
              </a:ln>
            </p:spPr>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7" name="Group 19"/>
            <p:cNvGrpSpPr/>
            <p:nvPr/>
          </p:nvGrpSpPr>
          <p:grpSpPr>
            <a:xfrm>
              <a:off x="4424222" y="2625756"/>
              <a:ext cx="1348913" cy="1337366"/>
              <a:chOff x="6078982" y="3658107"/>
              <a:chExt cx="1798551" cy="1783154"/>
            </a:xfrm>
          </p:grpSpPr>
          <p:sp>
            <p:nvSpPr>
              <p:cNvPr id="20" name="Freeform: Shape 16"/>
              <p:cNvSpPr>
                <a:spLocks/>
              </p:cNvSpPr>
              <p:nvPr/>
            </p:nvSpPr>
            <p:spPr bwMode="auto">
              <a:xfrm>
                <a:off x="6770009" y="4338234"/>
                <a:ext cx="410267" cy="404321"/>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accent4"/>
              </a:solidFill>
              <a:ln w="9525">
                <a:noFill/>
                <a:round/>
                <a:headEnd/>
                <a:tailEnd/>
              </a:ln>
            </p:spPr>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1" name="Freeform: Shape 28"/>
              <p:cNvSpPr/>
              <p:nvPr/>
            </p:nvSpPr>
            <p:spPr>
              <a:xfrm flipH="1">
                <a:off x="6078982" y="3658107"/>
                <a:ext cx="1798551" cy="1783154"/>
              </a:xfrm>
              <a:custGeom>
                <a:avLst/>
                <a:gdLst>
                  <a:gd name="connsiteX0" fmla="*/ 833645 w 1678460"/>
                  <a:gd name="connsiteY0" fmla="*/ 185289 h 1664090"/>
                  <a:gd name="connsiteX1" fmla="*/ 186889 w 1678460"/>
                  <a:gd name="connsiteY1" fmla="*/ 832045 h 1664090"/>
                  <a:gd name="connsiteX2" fmla="*/ 186889 w 1678460"/>
                  <a:gd name="connsiteY2" fmla="*/ 1170350 h 1664090"/>
                  <a:gd name="connsiteX3" fmla="*/ 495340 w 1678460"/>
                  <a:gd name="connsiteY3" fmla="*/ 1478801 h 1664090"/>
                  <a:gd name="connsiteX4" fmla="*/ 844815 w 1678460"/>
                  <a:gd name="connsiteY4" fmla="*/ 1478801 h 1664090"/>
                  <a:gd name="connsiteX5" fmla="*/ 1491571 w 1678460"/>
                  <a:gd name="connsiteY5" fmla="*/ 832045 h 1664090"/>
                  <a:gd name="connsiteX6" fmla="*/ 1491571 w 1678460"/>
                  <a:gd name="connsiteY6" fmla="*/ 493740 h 1664090"/>
                  <a:gd name="connsiteX7" fmla="*/ 1183120 w 1678460"/>
                  <a:gd name="connsiteY7" fmla="*/ 185289 h 1664090"/>
                  <a:gd name="connsiteX8" fmla="*/ 832045 w 1678460"/>
                  <a:gd name="connsiteY8" fmla="*/ 0 h 1664090"/>
                  <a:gd name="connsiteX9" fmla="*/ 1678460 w 1678460"/>
                  <a:gd name="connsiteY9" fmla="*/ 0 h 1664090"/>
                  <a:gd name="connsiteX10" fmla="*/ 1678460 w 1678460"/>
                  <a:gd name="connsiteY10" fmla="*/ 832045 h 1664090"/>
                  <a:gd name="connsiteX11" fmla="*/ 846415 w 1678460"/>
                  <a:gd name="connsiteY11" fmla="*/ 1664090 h 1664090"/>
                  <a:gd name="connsiteX12" fmla="*/ 0 w 1678460"/>
                  <a:gd name="connsiteY12" fmla="*/ 1664090 h 1664090"/>
                  <a:gd name="connsiteX13" fmla="*/ 0 w 1678460"/>
                  <a:gd name="connsiteY13" fmla="*/ 832045 h 1664090"/>
                  <a:gd name="connsiteX14" fmla="*/ 832045 w 1678460"/>
                  <a:gd name="connsiteY14" fmla="*/ 0 h 166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460" h="1664090">
                    <a:moveTo>
                      <a:pt x="833645" y="185289"/>
                    </a:moveTo>
                    <a:cubicBezTo>
                      <a:pt x="476452" y="185289"/>
                      <a:pt x="186889" y="474852"/>
                      <a:pt x="186889" y="832045"/>
                    </a:cubicBezTo>
                    <a:lnTo>
                      <a:pt x="186889" y="1170350"/>
                    </a:lnTo>
                    <a:cubicBezTo>
                      <a:pt x="186889" y="1340703"/>
                      <a:pt x="324987" y="1478801"/>
                      <a:pt x="495340" y="1478801"/>
                    </a:cubicBezTo>
                    <a:lnTo>
                      <a:pt x="844815" y="1478801"/>
                    </a:lnTo>
                    <a:cubicBezTo>
                      <a:pt x="1202008" y="1478801"/>
                      <a:pt x="1491571" y="1189238"/>
                      <a:pt x="1491571" y="832045"/>
                    </a:cubicBezTo>
                    <a:lnTo>
                      <a:pt x="1491571" y="493740"/>
                    </a:lnTo>
                    <a:cubicBezTo>
                      <a:pt x="1491571" y="323387"/>
                      <a:pt x="1353473" y="185289"/>
                      <a:pt x="1183120" y="185289"/>
                    </a:cubicBezTo>
                    <a:close/>
                    <a:moveTo>
                      <a:pt x="832045" y="0"/>
                    </a:moveTo>
                    <a:lnTo>
                      <a:pt x="1678460" y="0"/>
                    </a:lnTo>
                    <a:lnTo>
                      <a:pt x="1678460" y="832045"/>
                    </a:lnTo>
                    <a:cubicBezTo>
                      <a:pt x="1678460" y="1291571"/>
                      <a:pt x="1305941" y="1664090"/>
                      <a:pt x="846415" y="1664090"/>
                    </a:cubicBezTo>
                    <a:lnTo>
                      <a:pt x="0" y="1664090"/>
                    </a:lnTo>
                    <a:lnTo>
                      <a:pt x="0" y="832045"/>
                    </a:lnTo>
                    <a:cubicBezTo>
                      <a:pt x="0" y="372519"/>
                      <a:pt x="372519" y="0"/>
                      <a:pt x="832045" y="0"/>
                    </a:cubicBezTo>
                    <a:close/>
                  </a:path>
                </a:pathLst>
              </a:custGeom>
              <a:solidFill>
                <a:schemeClr val="accent4">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2" name="Freeform: Shape 31"/>
              <p:cNvSpPr/>
              <p:nvPr/>
            </p:nvSpPr>
            <p:spPr>
              <a:xfrm rot="10800000" flipH="1">
                <a:off x="6439589" y="4018715"/>
                <a:ext cx="1071110" cy="1061939"/>
              </a:xfrm>
              <a:custGeom>
                <a:avLst/>
                <a:gdLst>
                  <a:gd name="connsiteX0" fmla="*/ 503121 w 999590"/>
                  <a:gd name="connsiteY0" fmla="*/ 880685 h 991032"/>
                  <a:gd name="connsiteX1" fmla="*/ 888290 w 999590"/>
                  <a:gd name="connsiteY1" fmla="*/ 495516 h 991032"/>
                  <a:gd name="connsiteX2" fmla="*/ 888290 w 999590"/>
                  <a:gd name="connsiteY2" fmla="*/ 294042 h 991032"/>
                  <a:gd name="connsiteX3" fmla="*/ 704595 w 999590"/>
                  <a:gd name="connsiteY3" fmla="*/ 110347 h 991032"/>
                  <a:gd name="connsiteX4" fmla="*/ 496469 w 999590"/>
                  <a:gd name="connsiteY4" fmla="*/ 110347 h 991032"/>
                  <a:gd name="connsiteX5" fmla="*/ 111300 w 999590"/>
                  <a:gd name="connsiteY5" fmla="*/ 495516 h 991032"/>
                  <a:gd name="connsiteX6" fmla="*/ 111300 w 999590"/>
                  <a:gd name="connsiteY6" fmla="*/ 696990 h 991032"/>
                  <a:gd name="connsiteX7" fmla="*/ 294995 w 999590"/>
                  <a:gd name="connsiteY7" fmla="*/ 880685 h 991032"/>
                  <a:gd name="connsiteX8" fmla="*/ 504074 w 999590"/>
                  <a:gd name="connsiteY8" fmla="*/ 991032 h 991032"/>
                  <a:gd name="connsiteX9" fmla="*/ 236321 w 999590"/>
                  <a:gd name="connsiteY9" fmla="*/ 991032 h 991032"/>
                  <a:gd name="connsiteX10" fmla="*/ 0 w 999590"/>
                  <a:gd name="connsiteY10" fmla="*/ 754711 h 991032"/>
                  <a:gd name="connsiteX11" fmla="*/ 0 w 999590"/>
                  <a:gd name="connsiteY11" fmla="*/ 495516 h 991032"/>
                  <a:gd name="connsiteX12" fmla="*/ 495516 w 999590"/>
                  <a:gd name="connsiteY12" fmla="*/ 0 h 991032"/>
                  <a:gd name="connsiteX13" fmla="*/ 763269 w 999590"/>
                  <a:gd name="connsiteY13" fmla="*/ 0 h 991032"/>
                  <a:gd name="connsiteX14" fmla="*/ 999590 w 999590"/>
                  <a:gd name="connsiteY14" fmla="*/ 236321 h 991032"/>
                  <a:gd name="connsiteX15" fmla="*/ 999590 w 999590"/>
                  <a:gd name="connsiteY15" fmla="*/ 495516 h 991032"/>
                  <a:gd name="connsiteX16" fmla="*/ 504074 w 999590"/>
                  <a:gd name="connsiteY16" fmla="*/ 991032 h 991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9590" h="991032">
                    <a:moveTo>
                      <a:pt x="503121" y="880685"/>
                    </a:moveTo>
                    <a:cubicBezTo>
                      <a:pt x="715844" y="880685"/>
                      <a:pt x="888290" y="708239"/>
                      <a:pt x="888290" y="495516"/>
                    </a:cubicBezTo>
                    <a:lnTo>
                      <a:pt x="888290" y="294042"/>
                    </a:lnTo>
                    <a:cubicBezTo>
                      <a:pt x="888290" y="192590"/>
                      <a:pt x="806047" y="110347"/>
                      <a:pt x="704595" y="110347"/>
                    </a:cubicBezTo>
                    <a:lnTo>
                      <a:pt x="496469" y="110347"/>
                    </a:lnTo>
                    <a:cubicBezTo>
                      <a:pt x="283746" y="110347"/>
                      <a:pt x="111300" y="282793"/>
                      <a:pt x="111300" y="495516"/>
                    </a:cubicBezTo>
                    <a:lnTo>
                      <a:pt x="111300" y="696990"/>
                    </a:lnTo>
                    <a:cubicBezTo>
                      <a:pt x="111300" y="798442"/>
                      <a:pt x="193543" y="880685"/>
                      <a:pt x="294995" y="880685"/>
                    </a:cubicBezTo>
                    <a:close/>
                    <a:moveTo>
                      <a:pt x="504074" y="991032"/>
                    </a:moveTo>
                    <a:lnTo>
                      <a:pt x="236321" y="991032"/>
                    </a:lnTo>
                    <a:cubicBezTo>
                      <a:pt x="105805" y="991032"/>
                      <a:pt x="0" y="885227"/>
                      <a:pt x="0" y="754711"/>
                    </a:cubicBezTo>
                    <a:lnTo>
                      <a:pt x="0" y="495516"/>
                    </a:lnTo>
                    <a:cubicBezTo>
                      <a:pt x="0" y="221850"/>
                      <a:pt x="221850" y="0"/>
                      <a:pt x="495516" y="0"/>
                    </a:cubicBezTo>
                    <a:lnTo>
                      <a:pt x="763269" y="0"/>
                    </a:lnTo>
                    <a:cubicBezTo>
                      <a:pt x="893785" y="0"/>
                      <a:pt x="999590" y="105805"/>
                      <a:pt x="999590" y="236321"/>
                    </a:cubicBezTo>
                    <a:lnTo>
                      <a:pt x="999590" y="495516"/>
                    </a:lnTo>
                    <a:cubicBezTo>
                      <a:pt x="999590" y="769182"/>
                      <a:pt x="777740" y="991032"/>
                      <a:pt x="504074" y="991032"/>
                    </a:cubicBezTo>
                    <a:close/>
                  </a:path>
                </a:pathLst>
              </a:custGeom>
              <a:solidFill>
                <a:schemeClr val="accent4"/>
              </a:solidFill>
              <a:ln w="12700" cap="flat" cmpd="sng" algn="ctr">
                <a:solidFill>
                  <a:schemeClr val="accent4">
                    <a:lumMod val="100000"/>
                  </a:schemeClr>
                </a:solidFill>
                <a:prstDash val="solid"/>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sz="1867" dirty="0">
                  <a:solidFill>
                    <a:schemeClr val="bg1">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grpSp>
        <p:nvGrpSpPr>
          <p:cNvPr id="8" name="Group 35"/>
          <p:cNvGrpSpPr/>
          <p:nvPr/>
        </p:nvGrpSpPr>
        <p:grpSpPr>
          <a:xfrm>
            <a:off x="997657" y="4509083"/>
            <a:ext cx="3565205" cy="1213183"/>
            <a:chOff x="6678491" y="1978344"/>
            <a:chExt cx="4046242" cy="1213183"/>
          </a:xfrm>
        </p:grpSpPr>
        <p:sp>
          <p:nvSpPr>
            <p:cNvPr id="18" name="TextBox 37"/>
            <p:cNvSpPr txBox="1"/>
            <p:nvPr/>
          </p:nvSpPr>
          <p:spPr>
            <a:xfrm>
              <a:off x="7023380" y="1978344"/>
              <a:ext cx="3701353" cy="388226"/>
            </a:xfrm>
            <a:prstGeom prst="rect">
              <a:avLst/>
            </a:prstGeom>
            <a:noFill/>
          </p:spPr>
          <p:txBody>
            <a:bodyPr wrap="none" lIns="0" tIns="0" rIns="480000" bIns="0" anchor="b" anchorCtr="0">
              <a:noAutofit/>
            </a:bodyPr>
            <a:lstStyle/>
            <a:p>
              <a:pPr algn="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Xây</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dựng</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thành</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công</a:t>
              </a:r>
              <a:endPar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a:p>
              <a:pPr algn="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website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ôn</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9" name="TextBox 38"/>
            <p:cNvSpPr txBox="1">
              <a:spLocks/>
            </p:cNvSpPr>
            <p:nvPr/>
          </p:nvSpPr>
          <p:spPr>
            <a:xfrm>
              <a:off x="6678491" y="2572761"/>
              <a:ext cx="4046242" cy="618766"/>
            </a:xfrm>
            <a:prstGeom prst="rect">
              <a:avLst/>
            </a:prstGeom>
          </p:spPr>
          <p:txBody>
            <a:bodyPr vert="horz" wrap="square" lIns="0" tIns="0" rIns="480000" bIns="0" anchor="ctr">
              <a:noAutofit/>
            </a:bodyPr>
            <a:lstStyle/>
            <a:p>
              <a:pPr algn="r">
                <a:lnSpc>
                  <a:spcPct val="12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Đáp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ứng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nhu</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cầu</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luyện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mang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tới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đề</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thử</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mới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nhất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sinh</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ôn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tập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9" name="Group 39"/>
          <p:cNvGrpSpPr/>
          <p:nvPr/>
        </p:nvGrpSpPr>
        <p:grpSpPr>
          <a:xfrm>
            <a:off x="7697514" y="4446860"/>
            <a:ext cx="2558632" cy="1149691"/>
            <a:chOff x="1189746" y="2486583"/>
            <a:chExt cx="2206845" cy="1149691"/>
          </a:xfrm>
        </p:grpSpPr>
        <p:sp>
          <p:nvSpPr>
            <p:cNvPr id="16" name="TextBox 40"/>
            <p:cNvSpPr txBox="1"/>
            <p:nvPr/>
          </p:nvSpPr>
          <p:spPr>
            <a:xfrm>
              <a:off x="1189746" y="2486583"/>
              <a:ext cx="2198693" cy="388226"/>
            </a:xfrm>
            <a:prstGeom prst="rect">
              <a:avLst/>
            </a:prstGeom>
            <a:noFill/>
          </p:spPr>
          <p:txBody>
            <a:bodyPr wrap="none" lIns="480000" tIns="0" rIns="0" bIns="0" anchor="b" anchorCtr="0">
              <a:noAutofit/>
            </a:bodyPr>
            <a:lstStyle/>
            <a:p>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Sử</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dụng</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thành</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thạo</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a:p>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Công</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cụ</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hỗ</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trợ</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lập</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trình</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7" name="TextBox 41"/>
            <p:cNvSpPr txBox="1">
              <a:spLocks/>
            </p:cNvSpPr>
            <p:nvPr/>
          </p:nvSpPr>
          <p:spPr>
            <a:xfrm>
              <a:off x="1197898" y="3017508"/>
              <a:ext cx="2198693" cy="618766"/>
            </a:xfrm>
            <a:prstGeom prst="rect">
              <a:avLst/>
            </a:prstGeom>
          </p:spPr>
          <p:txBody>
            <a:bodyPr vert="horz" wrap="square" lIns="480000" tIns="0" rIns="0" bIns="0" anchor="ctr" anchorCtr="0">
              <a:noAutofit/>
            </a:bodyPr>
            <a:lstStyle/>
            <a:p>
              <a:pPr algn="l">
                <a:lnSpc>
                  <a:spcPct val="12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Ví</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dụ</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Visual Studio</a:t>
              </a:r>
            </a:p>
            <a:p>
              <a:pPr algn="l">
                <a:lnSpc>
                  <a:spcPct val="12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Code, Visual Studio</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10" name="Group 42"/>
          <p:cNvGrpSpPr/>
          <p:nvPr/>
        </p:nvGrpSpPr>
        <p:grpSpPr>
          <a:xfrm>
            <a:off x="857406" y="1648828"/>
            <a:ext cx="3781162" cy="1291353"/>
            <a:chOff x="7261458" y="2275075"/>
            <a:chExt cx="3285544" cy="1291353"/>
          </a:xfrm>
        </p:grpSpPr>
        <p:sp>
          <p:nvSpPr>
            <p:cNvPr id="14" name="TextBox 43"/>
            <p:cNvSpPr txBox="1"/>
            <p:nvPr/>
          </p:nvSpPr>
          <p:spPr>
            <a:xfrm>
              <a:off x="8045276" y="2275075"/>
              <a:ext cx="2501726" cy="388226"/>
            </a:xfrm>
            <a:prstGeom prst="rect">
              <a:avLst/>
            </a:prstGeom>
            <a:noFill/>
          </p:spPr>
          <p:txBody>
            <a:bodyPr wrap="none" lIns="0" tIns="0" rIns="480000" bIns="0" anchor="b" anchorCtr="0">
              <a:noAutofit/>
            </a:bodyPr>
            <a:lstStyle/>
            <a:p>
              <a:pPr algn="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Hiểu</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được</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quá</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trình</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thiết</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a:p>
              <a:pPr algn="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kế</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một</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website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thực</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tế</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5" name="TextBox 44"/>
            <p:cNvSpPr txBox="1">
              <a:spLocks/>
            </p:cNvSpPr>
            <p:nvPr/>
          </p:nvSpPr>
          <p:spPr>
            <a:xfrm>
              <a:off x="7261458" y="2947662"/>
              <a:ext cx="3232088" cy="618766"/>
            </a:xfrm>
            <a:prstGeom prst="rect">
              <a:avLst/>
            </a:prstGeom>
          </p:spPr>
          <p:txBody>
            <a:bodyPr vert="horz" wrap="square" lIns="0" tIns="0" rIns="480000" bIns="0" anchor="ctr">
              <a:noAutofit/>
            </a:bodyPr>
            <a:lstStyle/>
            <a:p>
              <a:pPr algn="r">
                <a:lnSpc>
                  <a:spcPct val="12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Gồm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khảo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sát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án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phân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tích</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hệ</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thống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thiết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kế</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thực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hiện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kiểm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thử</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triển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khai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bảo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trì</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11" name="Group 45"/>
          <p:cNvGrpSpPr/>
          <p:nvPr/>
        </p:nvGrpSpPr>
        <p:grpSpPr>
          <a:xfrm>
            <a:off x="7697514" y="1669277"/>
            <a:ext cx="3993743" cy="1290681"/>
            <a:chOff x="1184616" y="2308487"/>
            <a:chExt cx="3444641" cy="1290681"/>
          </a:xfrm>
        </p:grpSpPr>
        <p:sp>
          <p:nvSpPr>
            <p:cNvPr id="12" name="TextBox 46"/>
            <p:cNvSpPr txBox="1"/>
            <p:nvPr/>
          </p:nvSpPr>
          <p:spPr>
            <a:xfrm>
              <a:off x="1184616" y="2308487"/>
              <a:ext cx="2198693" cy="388226"/>
            </a:xfrm>
            <a:prstGeom prst="rect">
              <a:avLst/>
            </a:prstGeom>
            <a:noFill/>
          </p:spPr>
          <p:txBody>
            <a:bodyPr wrap="none" lIns="480000" tIns="0" rIns="0" bIns="0" anchor="b" anchorCtr="0">
              <a:noAutofit/>
            </a:bodyPr>
            <a:lstStyle/>
            <a:p>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Nắm</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vững</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kiến</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thức</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p>
            <a:p>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xây</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sz="2400" b="1"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dựng</a:t>
              </a:r>
              <a:r>
                <a:rPr lang="en-US" altLang="zh-CN"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website </a:t>
              </a:r>
              <a:endParaRPr lang="zh-CN" altLang="en-US" sz="24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3" name="TextBox 47"/>
            <p:cNvSpPr txBox="1">
              <a:spLocks/>
            </p:cNvSpPr>
            <p:nvPr/>
          </p:nvSpPr>
          <p:spPr>
            <a:xfrm>
              <a:off x="1184616" y="2980402"/>
              <a:ext cx="3444641" cy="618766"/>
            </a:xfrm>
            <a:prstGeom prst="rect">
              <a:avLst/>
            </a:prstGeom>
          </p:spPr>
          <p:txBody>
            <a:bodyPr vert="horz" wrap="square" lIns="480000" tIns="0" rIns="0" bIns="0" anchor="ctr" anchorCtr="0">
              <a:noAutofit/>
            </a:bodyPr>
            <a:lstStyle/>
            <a:p>
              <a:pPr algn="l">
                <a:lnSpc>
                  <a:spcPct val="12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Bao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gồm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HTML, CSS, JavaScript.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thư</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viện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framework: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Vuejs</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Asp.net Core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C#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trong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lập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trình</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nvGrpSpPr>
          <p:cNvPr id="34" name="组合 33">
            <a:extLst>
              <a:ext uri="{FF2B5EF4-FFF2-40B4-BE49-F238E27FC236}">
                <a16:creationId xmlns:a16="http://schemas.microsoft.com/office/drawing/2014/main" id="{CA050617-F0AD-4D0C-B805-B4117997B5A9}"/>
              </a:ext>
            </a:extLst>
          </p:cNvPr>
          <p:cNvGrpSpPr/>
          <p:nvPr/>
        </p:nvGrpSpPr>
        <p:grpSpPr>
          <a:xfrm>
            <a:off x="0" y="0"/>
            <a:ext cx="2730583" cy="1804989"/>
            <a:chOff x="19793" y="-1"/>
            <a:chExt cx="10374770" cy="6858001"/>
          </a:xfrm>
        </p:grpSpPr>
        <p:sp>
          <p:nvSpPr>
            <p:cNvPr id="35" name="Shape 532">
              <a:extLst>
                <a:ext uri="{FF2B5EF4-FFF2-40B4-BE49-F238E27FC236}">
                  <a16:creationId xmlns:a16="http://schemas.microsoft.com/office/drawing/2014/main" id="{A1021767-E52A-4163-92CE-A578A7BFED6D}"/>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6" name="Shape 533">
              <a:extLst>
                <a:ext uri="{FF2B5EF4-FFF2-40B4-BE49-F238E27FC236}">
                  <a16:creationId xmlns:a16="http://schemas.microsoft.com/office/drawing/2014/main" id="{CD726974-4FAE-45D7-91CC-978AF2B24073}"/>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7" name="文本框 36">
            <a:extLst>
              <a:ext uri="{FF2B5EF4-FFF2-40B4-BE49-F238E27FC236}">
                <a16:creationId xmlns:a16="http://schemas.microsoft.com/office/drawing/2014/main" id="{F6D77FC9-C249-42F0-B7A2-FD2571D41B14}"/>
              </a:ext>
            </a:extLst>
          </p:cNvPr>
          <p:cNvSpPr txBox="1"/>
          <p:nvPr/>
        </p:nvSpPr>
        <p:spPr>
          <a:xfrm>
            <a:off x="254451"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4</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38" name="TextBox 37">
            <a:extLst>
              <a:ext uri="{FF2B5EF4-FFF2-40B4-BE49-F238E27FC236}">
                <a16:creationId xmlns:a16="http://schemas.microsoft.com/office/drawing/2014/main" id="{4BF6603F-4C32-19E0-E087-EB8CDA090D55}"/>
              </a:ext>
            </a:extLst>
          </p:cNvPr>
          <p:cNvSpPr txBox="1"/>
          <p:nvPr/>
        </p:nvSpPr>
        <p:spPr>
          <a:xfrm>
            <a:off x="4796216" y="194829"/>
            <a:ext cx="6111550" cy="584775"/>
          </a:xfrm>
          <a:prstGeom prst="rect">
            <a:avLst/>
          </a:prstGeom>
          <a:noFill/>
        </p:spPr>
        <p:txBody>
          <a:bodyPr wrap="square">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KẾT LUẬN</a:t>
            </a:r>
          </a:p>
        </p:txBody>
      </p:sp>
    </p:spTree>
    <p:extLst>
      <p:ext uri="{BB962C8B-B14F-4D97-AF65-F5344CB8AC3E}">
        <p14:creationId xmlns:p14="http://schemas.microsoft.com/office/powerpoint/2010/main" val="2632488032"/>
      </p:ext>
    </p:extLst>
  </p:cSld>
  <p:clrMapOvr>
    <a:masterClrMapping/>
  </p:clrMapOvr>
  <mc:AlternateContent xmlns:mc="http://schemas.openxmlformats.org/markup-compatibility/2006" xmlns:p14="http://schemas.microsoft.com/office/powerpoint/2010/main">
    <mc:Choice Requires="p14">
      <p:transition spd="slow" p14:dur="125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par>
                          <p:cTn id="11" fill="hold">
                            <p:stCondLst>
                              <p:cond delay="1000"/>
                            </p:stCondLst>
                            <p:childTnLst>
                              <p:par>
                                <p:cTn id="12" presetID="42"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42" presetClass="entr" presetSubtype="0"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 name="矩形 56">
            <a:extLst>
              <a:ext uri="{FF2B5EF4-FFF2-40B4-BE49-F238E27FC236}">
                <a16:creationId xmlns:a16="http://schemas.microsoft.com/office/drawing/2014/main" id="{0C45BA64-12A1-4F27-B63F-F84537E45FC6}"/>
              </a:ext>
            </a:extLst>
          </p:cNvPr>
          <p:cNvSpPr/>
          <p:nvPr/>
        </p:nvSpPr>
        <p:spPr>
          <a:xfrm>
            <a:off x="0" y="6702425"/>
            <a:ext cx="4103688" cy="155575"/>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8" name="矩形 57">
            <a:extLst>
              <a:ext uri="{FF2B5EF4-FFF2-40B4-BE49-F238E27FC236}">
                <a16:creationId xmlns:a16="http://schemas.microsoft.com/office/drawing/2014/main" id="{662EE10D-C6DD-4D44-80E6-E0F1B1A80E74}"/>
              </a:ext>
            </a:extLst>
          </p:cNvPr>
          <p:cNvSpPr/>
          <p:nvPr/>
        </p:nvSpPr>
        <p:spPr>
          <a:xfrm>
            <a:off x="4103688" y="6702425"/>
            <a:ext cx="4040187" cy="155575"/>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nvGrpSpPr>
          <p:cNvPr id="59" name="组合 58">
            <a:extLst>
              <a:ext uri="{FF2B5EF4-FFF2-40B4-BE49-F238E27FC236}">
                <a16:creationId xmlns:a16="http://schemas.microsoft.com/office/drawing/2014/main" id="{9816DA8C-6F6F-4E66-9385-409DE91E1ACF}"/>
              </a:ext>
            </a:extLst>
          </p:cNvPr>
          <p:cNvGrpSpPr/>
          <p:nvPr/>
        </p:nvGrpSpPr>
        <p:grpSpPr>
          <a:xfrm>
            <a:off x="7902839" y="1998910"/>
            <a:ext cx="574454" cy="574454"/>
            <a:chOff x="7902839" y="1998910"/>
            <a:chExt cx="574454" cy="574454"/>
          </a:xfrm>
        </p:grpSpPr>
        <p:sp>
          <p:nvSpPr>
            <p:cNvPr id="60" name="Oval 42">
              <a:extLst>
                <a:ext uri="{FF2B5EF4-FFF2-40B4-BE49-F238E27FC236}">
                  <a16:creationId xmlns:a16="http://schemas.microsoft.com/office/drawing/2014/main" id="{40D77AF0-1A3D-4343-B933-68833F8ECD31}"/>
                </a:ext>
              </a:extLst>
            </p:cNvPr>
            <p:cNvSpPr/>
            <p:nvPr/>
          </p:nvSpPr>
          <p:spPr>
            <a:xfrm>
              <a:off x="7902839" y="1998910"/>
              <a:ext cx="574454" cy="574454"/>
            </a:xfrm>
            <a:prstGeom prst="ellipse">
              <a:avLst/>
            </a:prstGeom>
            <a:solidFill>
              <a:schemeClr val="accent4">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61" name="Freeform: Shape 43">
              <a:extLst>
                <a:ext uri="{FF2B5EF4-FFF2-40B4-BE49-F238E27FC236}">
                  <a16:creationId xmlns:a16="http://schemas.microsoft.com/office/drawing/2014/main" id="{50945C56-CF5C-4198-B0D4-1397587B29D6}"/>
                </a:ext>
              </a:extLst>
            </p:cNvPr>
            <p:cNvSpPr/>
            <p:nvPr/>
          </p:nvSpPr>
          <p:spPr>
            <a:xfrm>
              <a:off x="8025937" y="2122005"/>
              <a:ext cx="328260" cy="328263"/>
            </a:xfrm>
            <a:custGeom>
              <a:avLst/>
              <a:gdLst/>
              <a:ahLst/>
              <a:cxnLst>
                <a:cxn ang="0">
                  <a:pos x="wd2" y="hd2"/>
                </a:cxn>
                <a:cxn ang="5400000">
                  <a:pos x="wd2" y="hd2"/>
                </a:cxn>
                <a:cxn ang="10800000">
                  <a:pos x="wd2" y="hd2"/>
                </a:cxn>
                <a:cxn ang="16200000">
                  <a:pos x="wd2" y="hd2"/>
                </a:cxn>
              </a:cxnLst>
              <a:rect l="0" t="0" r="r" b="b"/>
              <a:pathLst>
                <a:path w="21600" h="21600" extrusionOk="0">
                  <a:moveTo>
                    <a:pt x="12260" y="14462"/>
                  </a:moveTo>
                  <a:cubicBezTo>
                    <a:pt x="10237" y="15268"/>
                    <a:pt x="7944" y="14282"/>
                    <a:pt x="7138" y="12260"/>
                  </a:cubicBezTo>
                  <a:cubicBezTo>
                    <a:pt x="6332" y="10238"/>
                    <a:pt x="7318" y="7944"/>
                    <a:pt x="9340" y="7138"/>
                  </a:cubicBezTo>
                  <a:cubicBezTo>
                    <a:pt x="11363" y="6332"/>
                    <a:pt x="13656" y="7318"/>
                    <a:pt x="14462" y="9340"/>
                  </a:cubicBezTo>
                  <a:cubicBezTo>
                    <a:pt x="15268" y="11362"/>
                    <a:pt x="14282" y="13656"/>
                    <a:pt x="12260" y="14462"/>
                  </a:cubicBezTo>
                  <a:close/>
                  <a:moveTo>
                    <a:pt x="19602" y="9782"/>
                  </a:moveTo>
                  <a:cubicBezTo>
                    <a:pt x="20834" y="9090"/>
                    <a:pt x="21600" y="8617"/>
                    <a:pt x="21600" y="8617"/>
                  </a:cubicBezTo>
                  <a:lnTo>
                    <a:pt x="20140" y="4954"/>
                  </a:lnTo>
                  <a:cubicBezTo>
                    <a:pt x="20140" y="4954"/>
                    <a:pt x="19254" y="5138"/>
                    <a:pt x="17878" y="5484"/>
                  </a:cubicBezTo>
                  <a:cubicBezTo>
                    <a:pt x="17340" y="4770"/>
                    <a:pt x="16700" y="4141"/>
                    <a:pt x="15975" y="3619"/>
                  </a:cubicBezTo>
                  <a:cubicBezTo>
                    <a:pt x="16319" y="2115"/>
                    <a:pt x="16483" y="1130"/>
                    <a:pt x="16483" y="1130"/>
                  </a:cubicBezTo>
                  <a:lnTo>
                    <a:pt x="13896" y="17"/>
                  </a:lnTo>
                  <a:cubicBezTo>
                    <a:pt x="13896" y="17"/>
                    <a:pt x="13292" y="816"/>
                    <a:pt x="12435" y="2100"/>
                  </a:cubicBezTo>
                  <a:cubicBezTo>
                    <a:pt x="11667" y="1958"/>
                    <a:pt x="9929" y="1990"/>
                    <a:pt x="9794" y="2006"/>
                  </a:cubicBezTo>
                  <a:cubicBezTo>
                    <a:pt x="9096" y="770"/>
                    <a:pt x="8616" y="0"/>
                    <a:pt x="8616" y="0"/>
                  </a:cubicBezTo>
                  <a:lnTo>
                    <a:pt x="4955" y="1460"/>
                  </a:lnTo>
                  <a:cubicBezTo>
                    <a:pt x="4955" y="1460"/>
                    <a:pt x="5136" y="2351"/>
                    <a:pt x="5481" y="3734"/>
                  </a:cubicBezTo>
                  <a:cubicBezTo>
                    <a:pt x="4778" y="4264"/>
                    <a:pt x="4157" y="4895"/>
                    <a:pt x="3639" y="5608"/>
                  </a:cubicBezTo>
                  <a:cubicBezTo>
                    <a:pt x="2127" y="5266"/>
                    <a:pt x="1135" y="5104"/>
                    <a:pt x="1135" y="5104"/>
                  </a:cubicBezTo>
                  <a:lnTo>
                    <a:pt x="22" y="7692"/>
                  </a:lnTo>
                  <a:cubicBezTo>
                    <a:pt x="22" y="7692"/>
                    <a:pt x="819" y="8298"/>
                    <a:pt x="2103" y="9154"/>
                  </a:cubicBezTo>
                  <a:cubicBezTo>
                    <a:pt x="1955" y="9941"/>
                    <a:pt x="1990" y="11679"/>
                    <a:pt x="2004" y="11801"/>
                  </a:cubicBezTo>
                  <a:cubicBezTo>
                    <a:pt x="768" y="12502"/>
                    <a:pt x="0" y="12983"/>
                    <a:pt x="0" y="12983"/>
                  </a:cubicBezTo>
                  <a:lnTo>
                    <a:pt x="1460" y="16645"/>
                  </a:lnTo>
                  <a:cubicBezTo>
                    <a:pt x="1460" y="16645"/>
                    <a:pt x="2351" y="16467"/>
                    <a:pt x="3732" y="16126"/>
                  </a:cubicBezTo>
                  <a:cubicBezTo>
                    <a:pt x="4263" y="16831"/>
                    <a:pt x="4896" y="17454"/>
                    <a:pt x="5611" y="17973"/>
                  </a:cubicBezTo>
                  <a:cubicBezTo>
                    <a:pt x="5273" y="19468"/>
                    <a:pt x="5112" y="20448"/>
                    <a:pt x="5112" y="20448"/>
                  </a:cubicBezTo>
                  <a:lnTo>
                    <a:pt x="7642" y="21536"/>
                  </a:lnTo>
                  <a:cubicBezTo>
                    <a:pt x="7642" y="21536"/>
                    <a:pt x="8236" y="20755"/>
                    <a:pt x="9083" y="19495"/>
                  </a:cubicBezTo>
                  <a:cubicBezTo>
                    <a:pt x="9914" y="19659"/>
                    <a:pt x="11699" y="19617"/>
                    <a:pt x="11812" y="19605"/>
                  </a:cubicBezTo>
                  <a:cubicBezTo>
                    <a:pt x="12507" y="20836"/>
                    <a:pt x="12984" y="21600"/>
                    <a:pt x="12984" y="21600"/>
                  </a:cubicBezTo>
                  <a:lnTo>
                    <a:pt x="16645" y="20140"/>
                  </a:lnTo>
                  <a:cubicBezTo>
                    <a:pt x="16645" y="20140"/>
                    <a:pt x="16465" y="19256"/>
                    <a:pt x="16122" y="17881"/>
                  </a:cubicBezTo>
                  <a:cubicBezTo>
                    <a:pt x="16854" y="17330"/>
                    <a:pt x="17498" y="16672"/>
                    <a:pt x="18029" y="15924"/>
                  </a:cubicBezTo>
                  <a:cubicBezTo>
                    <a:pt x="19510" y="16258"/>
                    <a:pt x="20478" y="16419"/>
                    <a:pt x="20478" y="16419"/>
                  </a:cubicBezTo>
                  <a:lnTo>
                    <a:pt x="21566" y="13889"/>
                  </a:lnTo>
                  <a:cubicBezTo>
                    <a:pt x="21566" y="13889"/>
                    <a:pt x="20777" y="13294"/>
                    <a:pt x="19508" y="12446"/>
                  </a:cubicBezTo>
                  <a:cubicBezTo>
                    <a:pt x="19652" y="11675"/>
                    <a:pt x="19618" y="9922"/>
                    <a:pt x="19602" y="9782"/>
                  </a:cubicBezTo>
                  <a:close/>
                </a:path>
              </a:pathLst>
            </a:custGeom>
            <a:solidFill>
              <a:srgbClr val="FFFFFF"/>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62" name="Rectangle 41">
            <a:extLst>
              <a:ext uri="{FF2B5EF4-FFF2-40B4-BE49-F238E27FC236}">
                <a16:creationId xmlns:a16="http://schemas.microsoft.com/office/drawing/2014/main" id="{F929E8E2-7A5C-4DAE-97E8-205FA2D7EBA3}"/>
              </a:ext>
            </a:extLst>
          </p:cNvPr>
          <p:cNvSpPr/>
          <p:nvPr/>
        </p:nvSpPr>
        <p:spPr>
          <a:xfrm>
            <a:off x="7164256" y="2672034"/>
            <a:ext cx="2051621" cy="574455"/>
          </a:xfrm>
          <a:prstGeom prst="rect">
            <a:avLst/>
          </a:prstGeom>
          <a:noFill/>
          <a:ln w="12700" cap="flat">
            <a:noFill/>
            <a:miter lim="400000"/>
          </a:ln>
          <a:effectLst/>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0" tIns="0" rIns="0" bIns="0" anchor="t">
            <a:normAutofit/>
          </a:bodyPr>
          <a:lstStyle/>
          <a:p>
            <a:pPr algn="ct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Trải</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nghiệm</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dùng</a:t>
            </a:r>
            <a:endParaRPr lang="uk-UA"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63" name="组合 62">
            <a:extLst>
              <a:ext uri="{FF2B5EF4-FFF2-40B4-BE49-F238E27FC236}">
                <a16:creationId xmlns:a16="http://schemas.microsoft.com/office/drawing/2014/main" id="{76A1451A-9562-4312-953C-78CF99667472}"/>
              </a:ext>
            </a:extLst>
          </p:cNvPr>
          <p:cNvGrpSpPr/>
          <p:nvPr/>
        </p:nvGrpSpPr>
        <p:grpSpPr>
          <a:xfrm>
            <a:off x="8175306" y="3967910"/>
            <a:ext cx="574454" cy="574454"/>
            <a:chOff x="8175306" y="3967910"/>
            <a:chExt cx="574454" cy="574454"/>
          </a:xfrm>
        </p:grpSpPr>
        <p:sp>
          <p:nvSpPr>
            <p:cNvPr id="64" name="Oval 38">
              <a:extLst>
                <a:ext uri="{FF2B5EF4-FFF2-40B4-BE49-F238E27FC236}">
                  <a16:creationId xmlns:a16="http://schemas.microsoft.com/office/drawing/2014/main" id="{5B6C34B5-DB9D-4B7F-859A-D86AA01A2D8D}"/>
                </a:ext>
              </a:extLst>
            </p:cNvPr>
            <p:cNvSpPr/>
            <p:nvPr/>
          </p:nvSpPr>
          <p:spPr>
            <a:xfrm>
              <a:off x="8175306" y="3967910"/>
              <a:ext cx="574454" cy="574454"/>
            </a:xfrm>
            <a:prstGeom prst="ellipse">
              <a:avLst/>
            </a:prstGeom>
            <a:solidFill>
              <a:schemeClr val="accent5">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65" name="Freeform: Shape 39">
              <a:extLst>
                <a:ext uri="{FF2B5EF4-FFF2-40B4-BE49-F238E27FC236}">
                  <a16:creationId xmlns:a16="http://schemas.microsoft.com/office/drawing/2014/main" id="{08DC27A2-3D2D-48D5-87E1-67CFA8131425}"/>
                </a:ext>
              </a:extLst>
            </p:cNvPr>
            <p:cNvSpPr/>
            <p:nvPr/>
          </p:nvSpPr>
          <p:spPr>
            <a:xfrm>
              <a:off x="8298403" y="4133283"/>
              <a:ext cx="328261" cy="243708"/>
            </a:xfrm>
            <a:custGeom>
              <a:avLst/>
              <a:gdLst/>
              <a:ahLst/>
              <a:cxnLst>
                <a:cxn ang="0">
                  <a:pos x="wd2" y="hd2"/>
                </a:cxn>
                <a:cxn ang="5400000">
                  <a:pos x="wd2" y="hd2"/>
                </a:cxn>
                <a:cxn ang="10800000">
                  <a:pos x="wd2" y="hd2"/>
                </a:cxn>
                <a:cxn ang="16200000">
                  <a:pos x="wd2" y="hd2"/>
                </a:cxn>
              </a:cxnLst>
              <a:rect l="0" t="0" r="r" b="b"/>
              <a:pathLst>
                <a:path w="21600" h="21600" extrusionOk="0">
                  <a:moveTo>
                    <a:pt x="20085" y="8532"/>
                  </a:moveTo>
                  <a:lnTo>
                    <a:pt x="17798" y="8532"/>
                  </a:lnTo>
                  <a:lnTo>
                    <a:pt x="17798" y="12676"/>
                  </a:lnTo>
                  <a:cubicBezTo>
                    <a:pt x="17798" y="14711"/>
                    <a:pt x="16603" y="16373"/>
                    <a:pt x="15079" y="16373"/>
                  </a:cubicBezTo>
                  <a:lnTo>
                    <a:pt x="9158" y="16373"/>
                  </a:lnTo>
                  <a:lnTo>
                    <a:pt x="9158" y="17810"/>
                  </a:lnTo>
                  <a:cubicBezTo>
                    <a:pt x="9158" y="18927"/>
                    <a:pt x="9837" y="19832"/>
                    <a:pt x="10673" y="19832"/>
                  </a:cubicBezTo>
                  <a:lnTo>
                    <a:pt x="16728" y="19832"/>
                  </a:lnTo>
                  <a:lnTo>
                    <a:pt x="19181" y="21600"/>
                  </a:lnTo>
                  <a:lnTo>
                    <a:pt x="19181" y="19832"/>
                  </a:lnTo>
                  <a:lnTo>
                    <a:pt x="20085" y="19832"/>
                  </a:lnTo>
                  <a:cubicBezTo>
                    <a:pt x="20922" y="19832"/>
                    <a:pt x="21600" y="18927"/>
                    <a:pt x="21600" y="17810"/>
                  </a:cubicBezTo>
                  <a:lnTo>
                    <a:pt x="21600" y="10554"/>
                  </a:lnTo>
                  <a:cubicBezTo>
                    <a:pt x="21600" y="9438"/>
                    <a:pt x="20922" y="8532"/>
                    <a:pt x="20085" y="8532"/>
                  </a:cubicBezTo>
                  <a:close/>
                  <a:moveTo>
                    <a:pt x="6912" y="15450"/>
                  </a:moveTo>
                  <a:lnTo>
                    <a:pt x="6689" y="15450"/>
                  </a:lnTo>
                  <a:lnTo>
                    <a:pt x="2592" y="18372"/>
                  </a:lnTo>
                  <a:lnTo>
                    <a:pt x="2592" y="15450"/>
                  </a:lnTo>
                  <a:lnTo>
                    <a:pt x="2074" y="15450"/>
                  </a:lnTo>
                  <a:cubicBezTo>
                    <a:pt x="928" y="15450"/>
                    <a:pt x="0" y="14211"/>
                    <a:pt x="0" y="12683"/>
                  </a:cubicBezTo>
                  <a:lnTo>
                    <a:pt x="0" y="2767"/>
                  </a:lnTo>
                  <a:cubicBezTo>
                    <a:pt x="0" y="1239"/>
                    <a:pt x="928" y="0"/>
                    <a:pt x="2074" y="0"/>
                  </a:cubicBezTo>
                  <a:lnTo>
                    <a:pt x="15034" y="0"/>
                  </a:lnTo>
                  <a:cubicBezTo>
                    <a:pt x="16179" y="0"/>
                    <a:pt x="17107" y="1239"/>
                    <a:pt x="17107" y="2767"/>
                  </a:cubicBezTo>
                  <a:lnTo>
                    <a:pt x="17107" y="4381"/>
                  </a:lnTo>
                  <a:lnTo>
                    <a:pt x="17107" y="8532"/>
                  </a:lnTo>
                  <a:lnTo>
                    <a:pt x="17107" y="12676"/>
                  </a:lnTo>
                  <a:cubicBezTo>
                    <a:pt x="17107" y="14205"/>
                    <a:pt x="16224" y="15450"/>
                    <a:pt x="15079" y="15450"/>
                  </a:cubicBezTo>
                  <a:lnTo>
                    <a:pt x="9158" y="15450"/>
                  </a:lnTo>
                  <a:cubicBezTo>
                    <a:pt x="9158" y="15450"/>
                    <a:pt x="6912" y="15450"/>
                    <a:pt x="6912" y="15450"/>
                  </a:cubicBezTo>
                  <a:close/>
                </a:path>
              </a:pathLst>
            </a:custGeom>
            <a:solidFill>
              <a:srgbClr val="FFFFFF"/>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66" name="Rectangle 37">
            <a:extLst>
              <a:ext uri="{FF2B5EF4-FFF2-40B4-BE49-F238E27FC236}">
                <a16:creationId xmlns:a16="http://schemas.microsoft.com/office/drawing/2014/main" id="{BF55410D-FF18-4C9F-AD7B-F8C93ADF7CC1}"/>
              </a:ext>
            </a:extLst>
          </p:cNvPr>
          <p:cNvSpPr/>
          <p:nvPr/>
        </p:nvSpPr>
        <p:spPr>
          <a:xfrm>
            <a:off x="7367512" y="4602311"/>
            <a:ext cx="2518303" cy="570701"/>
          </a:xfrm>
          <a:prstGeom prst="rect">
            <a:avLst/>
          </a:prstGeom>
          <a:noFill/>
          <a:ln w="12700" cap="flat">
            <a:noFill/>
            <a:miter lim="400000"/>
          </a:ln>
          <a:effectLst/>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0" tIns="0" rIns="0" bIns="0" anchor="t">
            <a:noAutofit/>
          </a:bodyPr>
          <a:lstStyle/>
          <a:p>
            <a:pPr algn="ctr">
              <a:lnSpc>
                <a:spcPct val="12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Cung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cấp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tài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liệu</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ôn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phong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phú</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chính</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67" name="组合 66">
            <a:extLst>
              <a:ext uri="{FF2B5EF4-FFF2-40B4-BE49-F238E27FC236}">
                <a16:creationId xmlns:a16="http://schemas.microsoft.com/office/drawing/2014/main" id="{CA9DB70E-CAE8-4C27-A8BF-18C5D89B1693}"/>
              </a:ext>
            </a:extLst>
          </p:cNvPr>
          <p:cNvGrpSpPr/>
          <p:nvPr/>
        </p:nvGrpSpPr>
        <p:grpSpPr>
          <a:xfrm>
            <a:off x="5836554" y="901550"/>
            <a:ext cx="574454" cy="574454"/>
            <a:chOff x="5818052" y="1215190"/>
            <a:chExt cx="574454" cy="574454"/>
          </a:xfrm>
        </p:grpSpPr>
        <p:sp>
          <p:nvSpPr>
            <p:cNvPr id="68" name="Oval 34">
              <a:extLst>
                <a:ext uri="{FF2B5EF4-FFF2-40B4-BE49-F238E27FC236}">
                  <a16:creationId xmlns:a16="http://schemas.microsoft.com/office/drawing/2014/main" id="{A8BDEE32-F597-4151-98A8-ED5B7D99727C}"/>
                </a:ext>
              </a:extLst>
            </p:cNvPr>
            <p:cNvSpPr/>
            <p:nvPr/>
          </p:nvSpPr>
          <p:spPr>
            <a:xfrm>
              <a:off x="5818052" y="1215190"/>
              <a:ext cx="574454" cy="574454"/>
            </a:xfrm>
            <a:prstGeom prst="ellipse">
              <a:avLst/>
            </a:prstGeom>
            <a:solidFill>
              <a:schemeClr val="accent3">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69" name="Freeform: Shape 35">
              <a:extLst>
                <a:ext uri="{FF2B5EF4-FFF2-40B4-BE49-F238E27FC236}">
                  <a16:creationId xmlns:a16="http://schemas.microsoft.com/office/drawing/2014/main" id="{ECD17FFC-74F7-430F-B03E-379F78807D2C}"/>
                </a:ext>
              </a:extLst>
            </p:cNvPr>
            <p:cNvSpPr/>
            <p:nvPr/>
          </p:nvSpPr>
          <p:spPr>
            <a:xfrm>
              <a:off x="5941148" y="1355725"/>
              <a:ext cx="328261" cy="293382"/>
            </a:xfrm>
            <a:custGeom>
              <a:avLst/>
              <a:gdLst/>
              <a:ahLst/>
              <a:cxnLst>
                <a:cxn ang="0">
                  <a:pos x="wd2" y="hd2"/>
                </a:cxn>
                <a:cxn ang="5400000">
                  <a:pos x="wd2" y="hd2"/>
                </a:cxn>
                <a:cxn ang="10800000">
                  <a:pos x="wd2" y="hd2"/>
                </a:cxn>
                <a:cxn ang="16200000">
                  <a:pos x="wd2" y="hd2"/>
                </a:cxn>
              </a:cxnLst>
              <a:rect l="0" t="0" r="r" b="b"/>
              <a:pathLst>
                <a:path w="21600" h="21484" extrusionOk="0">
                  <a:moveTo>
                    <a:pt x="19415" y="16649"/>
                  </a:moveTo>
                  <a:cubicBezTo>
                    <a:pt x="20161" y="16995"/>
                    <a:pt x="20794" y="17015"/>
                    <a:pt x="20797" y="18016"/>
                  </a:cubicBezTo>
                  <a:lnTo>
                    <a:pt x="21600" y="21484"/>
                  </a:lnTo>
                  <a:lnTo>
                    <a:pt x="0" y="21484"/>
                  </a:lnTo>
                  <a:cubicBezTo>
                    <a:pt x="91" y="20771"/>
                    <a:pt x="349" y="19060"/>
                    <a:pt x="573" y="18136"/>
                  </a:cubicBezTo>
                  <a:cubicBezTo>
                    <a:pt x="679" y="17700"/>
                    <a:pt x="1212" y="16975"/>
                    <a:pt x="2036" y="16624"/>
                  </a:cubicBezTo>
                  <a:cubicBezTo>
                    <a:pt x="4050" y="15766"/>
                    <a:pt x="6877" y="14370"/>
                    <a:pt x="7251" y="13724"/>
                  </a:cubicBezTo>
                  <a:cubicBezTo>
                    <a:pt x="7484" y="13323"/>
                    <a:pt x="7579" y="13743"/>
                    <a:pt x="7681" y="13421"/>
                  </a:cubicBezTo>
                  <a:cubicBezTo>
                    <a:pt x="7916" y="12679"/>
                    <a:pt x="7968" y="11587"/>
                    <a:pt x="7968" y="11587"/>
                  </a:cubicBezTo>
                  <a:cubicBezTo>
                    <a:pt x="7848" y="11494"/>
                    <a:pt x="7572" y="10786"/>
                    <a:pt x="7434" y="10117"/>
                  </a:cubicBezTo>
                  <a:cubicBezTo>
                    <a:pt x="7387" y="9891"/>
                    <a:pt x="7082" y="9884"/>
                    <a:pt x="6846" y="8995"/>
                  </a:cubicBezTo>
                  <a:cubicBezTo>
                    <a:pt x="6653" y="8263"/>
                    <a:pt x="6425" y="7272"/>
                    <a:pt x="6518" y="6932"/>
                  </a:cubicBezTo>
                  <a:cubicBezTo>
                    <a:pt x="6566" y="6758"/>
                    <a:pt x="6695" y="6822"/>
                    <a:pt x="6716" y="6831"/>
                  </a:cubicBezTo>
                  <a:cubicBezTo>
                    <a:pt x="6697" y="6706"/>
                    <a:pt x="6673" y="6705"/>
                    <a:pt x="6649" y="6531"/>
                  </a:cubicBezTo>
                  <a:cubicBezTo>
                    <a:pt x="6603" y="6199"/>
                    <a:pt x="6428" y="5653"/>
                    <a:pt x="6414" y="5330"/>
                  </a:cubicBezTo>
                  <a:cubicBezTo>
                    <a:pt x="6302" y="2941"/>
                    <a:pt x="6814" y="1517"/>
                    <a:pt x="7802" y="834"/>
                  </a:cubicBezTo>
                  <a:cubicBezTo>
                    <a:pt x="8064" y="653"/>
                    <a:pt x="9136" y="145"/>
                    <a:pt x="9462" y="64"/>
                  </a:cubicBezTo>
                  <a:cubicBezTo>
                    <a:pt x="10187" y="-116"/>
                    <a:pt x="11659" y="109"/>
                    <a:pt x="12338" y="443"/>
                  </a:cubicBezTo>
                  <a:cubicBezTo>
                    <a:pt x="14203" y="1346"/>
                    <a:pt x="14766" y="2285"/>
                    <a:pt x="14624" y="5330"/>
                  </a:cubicBezTo>
                  <a:cubicBezTo>
                    <a:pt x="14599" y="5877"/>
                    <a:pt x="14486" y="6618"/>
                    <a:pt x="14433" y="6945"/>
                  </a:cubicBezTo>
                  <a:cubicBezTo>
                    <a:pt x="14521" y="6860"/>
                    <a:pt x="14606" y="6807"/>
                    <a:pt x="14679" y="6813"/>
                  </a:cubicBezTo>
                  <a:cubicBezTo>
                    <a:pt x="14982" y="6833"/>
                    <a:pt x="14696" y="8105"/>
                    <a:pt x="14460" y="8995"/>
                  </a:cubicBezTo>
                  <a:cubicBezTo>
                    <a:pt x="14225" y="9884"/>
                    <a:pt x="13904" y="9888"/>
                    <a:pt x="13872" y="10117"/>
                  </a:cubicBezTo>
                  <a:cubicBezTo>
                    <a:pt x="13761" y="10901"/>
                    <a:pt x="13490" y="11361"/>
                    <a:pt x="13347" y="11576"/>
                  </a:cubicBezTo>
                  <a:cubicBezTo>
                    <a:pt x="13347" y="11576"/>
                    <a:pt x="13436" y="12775"/>
                    <a:pt x="13704" y="13449"/>
                  </a:cubicBezTo>
                  <a:cubicBezTo>
                    <a:pt x="13812" y="13730"/>
                    <a:pt x="13931" y="13430"/>
                    <a:pt x="14102" y="13742"/>
                  </a:cubicBezTo>
                  <a:cubicBezTo>
                    <a:pt x="14018" y="13588"/>
                    <a:pt x="14272" y="14339"/>
                    <a:pt x="15405" y="14858"/>
                  </a:cubicBezTo>
                  <a:cubicBezTo>
                    <a:pt x="17512" y="15825"/>
                    <a:pt x="18500" y="16226"/>
                    <a:pt x="19415" y="16649"/>
                  </a:cubicBezTo>
                  <a:close/>
                </a:path>
              </a:pathLst>
            </a:custGeom>
            <a:solidFill>
              <a:srgbClr val="FFFFFF"/>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70" name="Rectangle 33">
            <a:extLst>
              <a:ext uri="{FF2B5EF4-FFF2-40B4-BE49-F238E27FC236}">
                <a16:creationId xmlns:a16="http://schemas.microsoft.com/office/drawing/2014/main" id="{98E06184-3329-45C5-834E-03095056BC5D}"/>
              </a:ext>
            </a:extLst>
          </p:cNvPr>
          <p:cNvSpPr/>
          <p:nvPr/>
        </p:nvSpPr>
        <p:spPr>
          <a:xfrm>
            <a:off x="4688669" y="1503122"/>
            <a:ext cx="2870222" cy="574455"/>
          </a:xfrm>
          <a:prstGeom prst="rect">
            <a:avLst/>
          </a:prstGeom>
          <a:noFill/>
          <a:ln w="12700" cap="flat">
            <a:noFill/>
            <a:miter lim="400000"/>
          </a:ln>
          <a:effectLst/>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0" tIns="0" rIns="0" bIns="0" anchor="t">
            <a:noAutofit/>
          </a:bodyPr>
          <a:lstStyle/>
          <a:p>
            <a:pPr algn="ctr">
              <a:lnSpc>
                <a:spcPct val="12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Mở</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rộng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thêm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chức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năng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thông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báo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về</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tiến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độ</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tập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của</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học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1" name="组合 70">
            <a:extLst>
              <a:ext uri="{FF2B5EF4-FFF2-40B4-BE49-F238E27FC236}">
                <a16:creationId xmlns:a16="http://schemas.microsoft.com/office/drawing/2014/main" id="{005A49BC-D8C9-4C54-85B8-1FBE7ED809EE}"/>
              </a:ext>
            </a:extLst>
          </p:cNvPr>
          <p:cNvGrpSpPr/>
          <p:nvPr/>
        </p:nvGrpSpPr>
        <p:grpSpPr>
          <a:xfrm>
            <a:off x="3731877" y="1998910"/>
            <a:ext cx="574454" cy="574454"/>
            <a:chOff x="3731877" y="1998910"/>
            <a:chExt cx="574454" cy="574454"/>
          </a:xfrm>
        </p:grpSpPr>
        <p:sp>
          <p:nvSpPr>
            <p:cNvPr id="72" name="Oval 30">
              <a:extLst>
                <a:ext uri="{FF2B5EF4-FFF2-40B4-BE49-F238E27FC236}">
                  <a16:creationId xmlns:a16="http://schemas.microsoft.com/office/drawing/2014/main" id="{060DDD6D-64BE-41D8-AB70-9534AA2FF848}"/>
                </a:ext>
              </a:extLst>
            </p:cNvPr>
            <p:cNvSpPr/>
            <p:nvPr/>
          </p:nvSpPr>
          <p:spPr>
            <a:xfrm>
              <a:off x="3731877" y="1998910"/>
              <a:ext cx="574454" cy="574454"/>
            </a:xfrm>
            <a:prstGeom prst="ellipse">
              <a:avLst/>
            </a:prstGeom>
            <a:solidFill>
              <a:schemeClr val="accent2">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73" name="Freeform: Shape 31">
              <a:extLst>
                <a:ext uri="{FF2B5EF4-FFF2-40B4-BE49-F238E27FC236}">
                  <a16:creationId xmlns:a16="http://schemas.microsoft.com/office/drawing/2014/main" id="{5179529F-9F41-4E83-AA31-813A14F9BE24}"/>
                </a:ext>
              </a:extLst>
            </p:cNvPr>
            <p:cNvSpPr/>
            <p:nvPr/>
          </p:nvSpPr>
          <p:spPr>
            <a:xfrm>
              <a:off x="3894805" y="2122007"/>
              <a:ext cx="248598" cy="328260"/>
            </a:xfrm>
            <a:custGeom>
              <a:avLst/>
              <a:gdLst/>
              <a:ahLst/>
              <a:cxnLst>
                <a:cxn ang="0">
                  <a:pos x="wd2" y="hd2"/>
                </a:cxn>
                <a:cxn ang="5400000">
                  <a:pos x="wd2" y="hd2"/>
                </a:cxn>
                <a:cxn ang="10800000">
                  <a:pos x="wd2" y="hd2"/>
                </a:cxn>
                <a:cxn ang="16200000">
                  <a:pos x="wd2" y="hd2"/>
                </a:cxn>
              </a:cxnLst>
              <a:rect l="0" t="0" r="r" b="b"/>
              <a:pathLst>
                <a:path w="21350" h="21600" extrusionOk="0">
                  <a:moveTo>
                    <a:pt x="16784" y="1264"/>
                  </a:moveTo>
                  <a:cubicBezTo>
                    <a:pt x="16363" y="1078"/>
                    <a:pt x="15824" y="1189"/>
                    <a:pt x="15581" y="1511"/>
                  </a:cubicBezTo>
                  <a:lnTo>
                    <a:pt x="14280" y="3236"/>
                  </a:lnTo>
                  <a:cubicBezTo>
                    <a:pt x="14867" y="3417"/>
                    <a:pt x="15381" y="3636"/>
                    <a:pt x="15831" y="3874"/>
                  </a:cubicBezTo>
                  <a:lnTo>
                    <a:pt x="17106" y="2185"/>
                  </a:lnTo>
                  <a:cubicBezTo>
                    <a:pt x="17349" y="1863"/>
                    <a:pt x="17205" y="1451"/>
                    <a:pt x="16784" y="1264"/>
                  </a:cubicBezTo>
                  <a:close/>
                  <a:moveTo>
                    <a:pt x="21233" y="4689"/>
                  </a:moveTo>
                  <a:cubicBezTo>
                    <a:pt x="20988" y="4366"/>
                    <a:pt x="20450" y="4256"/>
                    <a:pt x="20028" y="4442"/>
                  </a:cubicBezTo>
                  <a:lnTo>
                    <a:pt x="17841" y="5408"/>
                  </a:lnTo>
                  <a:cubicBezTo>
                    <a:pt x="18203" y="5799"/>
                    <a:pt x="18487" y="6197"/>
                    <a:pt x="18711" y="6581"/>
                  </a:cubicBezTo>
                  <a:lnTo>
                    <a:pt x="20909" y="5610"/>
                  </a:lnTo>
                  <a:cubicBezTo>
                    <a:pt x="21331" y="5423"/>
                    <a:pt x="21475" y="5012"/>
                    <a:pt x="21233" y="4689"/>
                  </a:cubicBezTo>
                  <a:close/>
                  <a:moveTo>
                    <a:pt x="1322" y="4393"/>
                  </a:moveTo>
                  <a:cubicBezTo>
                    <a:pt x="900" y="4207"/>
                    <a:pt x="362" y="4317"/>
                    <a:pt x="118" y="4640"/>
                  </a:cubicBezTo>
                  <a:cubicBezTo>
                    <a:pt x="-125" y="4963"/>
                    <a:pt x="19" y="5375"/>
                    <a:pt x="441" y="5561"/>
                  </a:cubicBezTo>
                  <a:lnTo>
                    <a:pt x="2633" y="6530"/>
                  </a:lnTo>
                  <a:cubicBezTo>
                    <a:pt x="2861" y="6146"/>
                    <a:pt x="3149" y="5751"/>
                    <a:pt x="3514" y="5362"/>
                  </a:cubicBezTo>
                  <a:cubicBezTo>
                    <a:pt x="3514" y="5362"/>
                    <a:pt x="1322" y="4393"/>
                    <a:pt x="1322" y="4393"/>
                  </a:cubicBezTo>
                  <a:close/>
                  <a:moveTo>
                    <a:pt x="5797" y="1483"/>
                  </a:moveTo>
                  <a:cubicBezTo>
                    <a:pt x="5553" y="1160"/>
                    <a:pt x="5015" y="1050"/>
                    <a:pt x="4593" y="1236"/>
                  </a:cubicBezTo>
                  <a:cubicBezTo>
                    <a:pt x="4173" y="1422"/>
                    <a:pt x="4029" y="1834"/>
                    <a:pt x="4272" y="2157"/>
                  </a:cubicBezTo>
                  <a:lnTo>
                    <a:pt x="5544" y="3843"/>
                  </a:lnTo>
                  <a:cubicBezTo>
                    <a:pt x="5997" y="3607"/>
                    <a:pt x="6514" y="3392"/>
                    <a:pt x="7103" y="3215"/>
                  </a:cubicBezTo>
                  <a:cubicBezTo>
                    <a:pt x="7103" y="3215"/>
                    <a:pt x="5797" y="1483"/>
                    <a:pt x="5797" y="1483"/>
                  </a:cubicBezTo>
                  <a:close/>
                  <a:moveTo>
                    <a:pt x="10693" y="0"/>
                  </a:moveTo>
                  <a:cubicBezTo>
                    <a:pt x="10208" y="0"/>
                    <a:pt x="9813" y="302"/>
                    <a:pt x="9813" y="674"/>
                  </a:cubicBezTo>
                  <a:lnTo>
                    <a:pt x="9813" y="2753"/>
                  </a:lnTo>
                  <a:cubicBezTo>
                    <a:pt x="10026" y="2740"/>
                    <a:pt x="11348" y="2744"/>
                    <a:pt x="11574" y="2758"/>
                  </a:cubicBezTo>
                  <a:lnTo>
                    <a:pt x="11574" y="674"/>
                  </a:lnTo>
                  <a:cubicBezTo>
                    <a:pt x="11574" y="302"/>
                    <a:pt x="11180" y="0"/>
                    <a:pt x="10693" y="0"/>
                  </a:cubicBezTo>
                  <a:close/>
                  <a:moveTo>
                    <a:pt x="18428" y="9068"/>
                  </a:moveTo>
                  <a:cubicBezTo>
                    <a:pt x="18228" y="7091"/>
                    <a:pt x="16423" y="3572"/>
                    <a:pt x="10662" y="3572"/>
                  </a:cubicBezTo>
                  <a:cubicBezTo>
                    <a:pt x="10661" y="3572"/>
                    <a:pt x="10660" y="3572"/>
                    <a:pt x="10659" y="3572"/>
                  </a:cubicBezTo>
                  <a:cubicBezTo>
                    <a:pt x="10658" y="3572"/>
                    <a:pt x="10658" y="3572"/>
                    <a:pt x="10657" y="3572"/>
                  </a:cubicBezTo>
                  <a:cubicBezTo>
                    <a:pt x="10656" y="3572"/>
                    <a:pt x="10655" y="3572"/>
                    <a:pt x="10655" y="3572"/>
                  </a:cubicBezTo>
                  <a:cubicBezTo>
                    <a:pt x="10654" y="3572"/>
                    <a:pt x="10653" y="3572"/>
                    <a:pt x="10652" y="3572"/>
                  </a:cubicBezTo>
                  <a:cubicBezTo>
                    <a:pt x="4890" y="3572"/>
                    <a:pt x="3086" y="7091"/>
                    <a:pt x="2886" y="9068"/>
                  </a:cubicBezTo>
                  <a:cubicBezTo>
                    <a:pt x="2715" y="10852"/>
                    <a:pt x="4327" y="12514"/>
                    <a:pt x="4510" y="12775"/>
                  </a:cubicBezTo>
                  <a:cubicBezTo>
                    <a:pt x="4810" y="13201"/>
                    <a:pt x="6695" y="14825"/>
                    <a:pt x="6762" y="15807"/>
                  </a:cubicBezTo>
                  <a:cubicBezTo>
                    <a:pt x="6855" y="17159"/>
                    <a:pt x="7070" y="17195"/>
                    <a:pt x="7930" y="17355"/>
                  </a:cubicBezTo>
                  <a:cubicBezTo>
                    <a:pt x="8807" y="17519"/>
                    <a:pt x="12507" y="17519"/>
                    <a:pt x="13383" y="17355"/>
                  </a:cubicBezTo>
                  <a:cubicBezTo>
                    <a:pt x="14243" y="17195"/>
                    <a:pt x="14459" y="17159"/>
                    <a:pt x="14552" y="15807"/>
                  </a:cubicBezTo>
                  <a:cubicBezTo>
                    <a:pt x="14619" y="14825"/>
                    <a:pt x="16504" y="13201"/>
                    <a:pt x="16803" y="12775"/>
                  </a:cubicBezTo>
                  <a:cubicBezTo>
                    <a:pt x="16987" y="12514"/>
                    <a:pt x="18599" y="10852"/>
                    <a:pt x="18428" y="9068"/>
                  </a:cubicBezTo>
                  <a:close/>
                  <a:moveTo>
                    <a:pt x="13756" y="19204"/>
                  </a:moveTo>
                  <a:cubicBezTo>
                    <a:pt x="13756" y="18991"/>
                    <a:pt x="13530" y="18817"/>
                    <a:pt x="13251" y="18817"/>
                  </a:cubicBezTo>
                  <a:lnTo>
                    <a:pt x="8063" y="18817"/>
                  </a:lnTo>
                  <a:cubicBezTo>
                    <a:pt x="7783" y="18817"/>
                    <a:pt x="7557" y="18991"/>
                    <a:pt x="7557" y="19204"/>
                  </a:cubicBezTo>
                  <a:lnTo>
                    <a:pt x="7557" y="19204"/>
                  </a:lnTo>
                  <a:cubicBezTo>
                    <a:pt x="7557" y="19418"/>
                    <a:pt x="7783" y="19591"/>
                    <a:pt x="8063" y="19591"/>
                  </a:cubicBezTo>
                  <a:lnTo>
                    <a:pt x="13251" y="19591"/>
                  </a:lnTo>
                  <a:cubicBezTo>
                    <a:pt x="13530" y="19591"/>
                    <a:pt x="13756" y="19418"/>
                    <a:pt x="13756" y="19204"/>
                  </a:cubicBezTo>
                  <a:cubicBezTo>
                    <a:pt x="13756" y="19204"/>
                    <a:pt x="13756" y="19204"/>
                    <a:pt x="13756" y="19204"/>
                  </a:cubicBezTo>
                  <a:close/>
                  <a:moveTo>
                    <a:pt x="13756" y="18147"/>
                  </a:moveTo>
                  <a:cubicBezTo>
                    <a:pt x="13756" y="17934"/>
                    <a:pt x="13530" y="17761"/>
                    <a:pt x="13251" y="17761"/>
                  </a:cubicBezTo>
                  <a:lnTo>
                    <a:pt x="8063" y="17761"/>
                  </a:lnTo>
                  <a:cubicBezTo>
                    <a:pt x="7783" y="17761"/>
                    <a:pt x="7557" y="17934"/>
                    <a:pt x="7557" y="18147"/>
                  </a:cubicBezTo>
                  <a:lnTo>
                    <a:pt x="7557" y="18147"/>
                  </a:lnTo>
                  <a:cubicBezTo>
                    <a:pt x="7557" y="18361"/>
                    <a:pt x="7783" y="18535"/>
                    <a:pt x="8063" y="18535"/>
                  </a:cubicBezTo>
                  <a:lnTo>
                    <a:pt x="13251" y="18535"/>
                  </a:lnTo>
                  <a:cubicBezTo>
                    <a:pt x="13530" y="18535"/>
                    <a:pt x="13756" y="18361"/>
                    <a:pt x="13756" y="18147"/>
                  </a:cubicBezTo>
                  <a:cubicBezTo>
                    <a:pt x="13756" y="18147"/>
                    <a:pt x="13756" y="18147"/>
                    <a:pt x="13756" y="18147"/>
                  </a:cubicBezTo>
                  <a:close/>
                  <a:moveTo>
                    <a:pt x="8400" y="19874"/>
                  </a:moveTo>
                  <a:lnTo>
                    <a:pt x="12913" y="19874"/>
                  </a:lnTo>
                  <a:cubicBezTo>
                    <a:pt x="12913" y="20827"/>
                    <a:pt x="11903" y="21600"/>
                    <a:pt x="10657" y="21600"/>
                  </a:cubicBezTo>
                  <a:cubicBezTo>
                    <a:pt x="9411" y="21600"/>
                    <a:pt x="8400" y="20827"/>
                    <a:pt x="8400" y="19874"/>
                  </a:cubicBezTo>
                  <a:close/>
                </a:path>
              </a:pathLst>
            </a:custGeom>
            <a:solidFill>
              <a:srgbClr val="FFFFFF"/>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74" name="Rectangle 29">
            <a:extLst>
              <a:ext uri="{FF2B5EF4-FFF2-40B4-BE49-F238E27FC236}">
                <a16:creationId xmlns:a16="http://schemas.microsoft.com/office/drawing/2014/main" id="{B962D942-0545-41EB-BC3F-90143BCC7D49}"/>
              </a:ext>
            </a:extLst>
          </p:cNvPr>
          <p:cNvSpPr/>
          <p:nvPr/>
        </p:nvSpPr>
        <p:spPr>
          <a:xfrm>
            <a:off x="2699657" y="2672034"/>
            <a:ext cx="2345257" cy="574455"/>
          </a:xfrm>
          <a:prstGeom prst="rect">
            <a:avLst/>
          </a:prstGeom>
          <a:noFill/>
          <a:ln w="12700" cap="flat">
            <a:noFill/>
            <a:miter lim="400000"/>
          </a:ln>
          <a:effectLst/>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0" tIns="0" rIns="0" bIns="0" anchor="t">
            <a:noAutofit/>
          </a:bodyPr>
          <a:lstStyle/>
          <a:p>
            <a:pPr algn="ctr">
              <a:lnSpc>
                <a:spcPct val="120000"/>
              </a:lnSpc>
            </a:pP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Cải</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thiện</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tính</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năng</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bảo</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mật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5" name="组合 74">
            <a:extLst>
              <a:ext uri="{FF2B5EF4-FFF2-40B4-BE49-F238E27FC236}">
                <a16:creationId xmlns:a16="http://schemas.microsoft.com/office/drawing/2014/main" id="{2F0DD8BC-43C1-4B16-B0E4-76C8283EE46B}"/>
              </a:ext>
            </a:extLst>
          </p:cNvPr>
          <p:cNvGrpSpPr/>
          <p:nvPr/>
        </p:nvGrpSpPr>
        <p:grpSpPr>
          <a:xfrm>
            <a:off x="3504892" y="3967910"/>
            <a:ext cx="574454" cy="574454"/>
            <a:chOff x="3504892" y="3967910"/>
            <a:chExt cx="574454" cy="574454"/>
          </a:xfrm>
        </p:grpSpPr>
        <p:sp>
          <p:nvSpPr>
            <p:cNvPr id="76" name="Oval 26">
              <a:extLst>
                <a:ext uri="{FF2B5EF4-FFF2-40B4-BE49-F238E27FC236}">
                  <a16:creationId xmlns:a16="http://schemas.microsoft.com/office/drawing/2014/main" id="{D76B9009-A7D6-464D-8DD0-37D5DF1D9E25}"/>
                </a:ext>
              </a:extLst>
            </p:cNvPr>
            <p:cNvSpPr/>
            <p:nvPr/>
          </p:nvSpPr>
          <p:spPr>
            <a:xfrm>
              <a:off x="3504892" y="3967910"/>
              <a:ext cx="574454" cy="574454"/>
            </a:xfrm>
            <a:prstGeom prst="ellipse">
              <a:avLst/>
            </a:prstGeom>
            <a:solidFill>
              <a:schemeClr val="accent1">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77" name="Freeform: Shape 27">
              <a:extLst>
                <a:ext uri="{FF2B5EF4-FFF2-40B4-BE49-F238E27FC236}">
                  <a16:creationId xmlns:a16="http://schemas.microsoft.com/office/drawing/2014/main" id="{C72CE8D5-6C95-45E6-9D69-4B37C91292FC}"/>
                </a:ext>
              </a:extLst>
            </p:cNvPr>
            <p:cNvSpPr/>
            <p:nvPr/>
          </p:nvSpPr>
          <p:spPr>
            <a:xfrm>
              <a:off x="3627990" y="4091071"/>
              <a:ext cx="328261" cy="328133"/>
            </a:xfrm>
            <a:custGeom>
              <a:avLst/>
              <a:gdLst/>
              <a:ahLst/>
              <a:cxnLst>
                <a:cxn ang="0">
                  <a:pos x="wd2" y="hd2"/>
                </a:cxn>
                <a:cxn ang="5400000">
                  <a:pos x="wd2" y="hd2"/>
                </a:cxn>
                <a:cxn ang="10800000">
                  <a:pos x="wd2" y="hd2"/>
                </a:cxn>
                <a:cxn ang="16200000">
                  <a:pos x="wd2" y="hd2"/>
                </a:cxn>
              </a:cxnLst>
              <a:rect l="0" t="0" r="r" b="b"/>
              <a:pathLst>
                <a:path w="21600" h="21600" extrusionOk="0">
                  <a:moveTo>
                    <a:pt x="8689" y="3102"/>
                  </a:moveTo>
                  <a:cubicBezTo>
                    <a:pt x="10181" y="3102"/>
                    <a:pt x="11584" y="3680"/>
                    <a:pt x="12638" y="4729"/>
                  </a:cubicBezTo>
                  <a:cubicBezTo>
                    <a:pt x="13691" y="5775"/>
                    <a:pt x="14270" y="7167"/>
                    <a:pt x="14270" y="8646"/>
                  </a:cubicBezTo>
                  <a:cubicBezTo>
                    <a:pt x="14270" y="10126"/>
                    <a:pt x="13691" y="11517"/>
                    <a:pt x="12638" y="12563"/>
                  </a:cubicBezTo>
                  <a:cubicBezTo>
                    <a:pt x="11584" y="13612"/>
                    <a:pt x="10181" y="14190"/>
                    <a:pt x="8689" y="14190"/>
                  </a:cubicBezTo>
                  <a:cubicBezTo>
                    <a:pt x="7197" y="14190"/>
                    <a:pt x="5795" y="13612"/>
                    <a:pt x="4741" y="12563"/>
                  </a:cubicBezTo>
                  <a:cubicBezTo>
                    <a:pt x="3688" y="11517"/>
                    <a:pt x="3108" y="10125"/>
                    <a:pt x="3108" y="8646"/>
                  </a:cubicBezTo>
                  <a:cubicBezTo>
                    <a:pt x="3108" y="7166"/>
                    <a:pt x="3688" y="5775"/>
                    <a:pt x="4741" y="4729"/>
                  </a:cubicBezTo>
                  <a:cubicBezTo>
                    <a:pt x="5795" y="3680"/>
                    <a:pt x="7197" y="3102"/>
                    <a:pt x="8689" y="3102"/>
                  </a:cubicBezTo>
                  <a:close/>
                  <a:moveTo>
                    <a:pt x="16149" y="13086"/>
                  </a:moveTo>
                  <a:cubicBezTo>
                    <a:pt x="16951" y="11758"/>
                    <a:pt x="17378" y="10235"/>
                    <a:pt x="17378" y="8646"/>
                  </a:cubicBezTo>
                  <a:cubicBezTo>
                    <a:pt x="17378" y="6336"/>
                    <a:pt x="16474" y="4164"/>
                    <a:pt x="14832" y="2531"/>
                  </a:cubicBezTo>
                  <a:cubicBezTo>
                    <a:pt x="13191" y="899"/>
                    <a:pt x="11009" y="0"/>
                    <a:pt x="8689" y="0"/>
                  </a:cubicBezTo>
                  <a:cubicBezTo>
                    <a:pt x="6370" y="0"/>
                    <a:pt x="4188" y="899"/>
                    <a:pt x="2547" y="2531"/>
                  </a:cubicBezTo>
                  <a:cubicBezTo>
                    <a:pt x="905" y="4164"/>
                    <a:pt x="0" y="6336"/>
                    <a:pt x="0" y="8646"/>
                  </a:cubicBezTo>
                  <a:cubicBezTo>
                    <a:pt x="0" y="10957"/>
                    <a:pt x="905" y="13128"/>
                    <a:pt x="2547" y="14762"/>
                  </a:cubicBezTo>
                  <a:cubicBezTo>
                    <a:pt x="4188" y="16393"/>
                    <a:pt x="6369" y="17292"/>
                    <a:pt x="8689" y="17292"/>
                  </a:cubicBezTo>
                  <a:cubicBezTo>
                    <a:pt x="8689" y="17292"/>
                    <a:pt x="8689" y="17292"/>
                    <a:pt x="8690" y="17292"/>
                  </a:cubicBezTo>
                  <a:cubicBezTo>
                    <a:pt x="10229" y="17292"/>
                    <a:pt x="11708" y="16896"/>
                    <a:pt x="13008" y="16152"/>
                  </a:cubicBezTo>
                  <a:lnTo>
                    <a:pt x="18487" y="21600"/>
                  </a:lnTo>
                  <a:lnTo>
                    <a:pt x="21600" y="18505"/>
                  </a:lnTo>
                  <a:cubicBezTo>
                    <a:pt x="21600" y="18505"/>
                    <a:pt x="16149" y="13086"/>
                    <a:pt x="16149" y="13086"/>
                  </a:cubicBezTo>
                  <a:close/>
                </a:path>
              </a:pathLst>
            </a:custGeom>
            <a:solidFill>
              <a:srgbClr val="FFFFFF"/>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78" name="Rectangle 25">
            <a:extLst>
              <a:ext uri="{FF2B5EF4-FFF2-40B4-BE49-F238E27FC236}">
                <a16:creationId xmlns:a16="http://schemas.microsoft.com/office/drawing/2014/main" id="{C6352635-08B2-4F84-84C0-D2930B577F87}"/>
              </a:ext>
            </a:extLst>
          </p:cNvPr>
          <p:cNvSpPr/>
          <p:nvPr/>
        </p:nvSpPr>
        <p:spPr>
          <a:xfrm>
            <a:off x="2458477" y="4628671"/>
            <a:ext cx="2653229" cy="574455"/>
          </a:xfrm>
          <a:prstGeom prst="rect">
            <a:avLst/>
          </a:prstGeom>
          <a:noFill/>
          <a:ln w="12700" cap="flat">
            <a:noFill/>
            <a:miter lim="400000"/>
          </a:ln>
          <a:effectLst/>
          <a:extLst>
            <a:ext uri="{C572A759-6A51-4108-AA02-DFA0A04FC94B}">
              <ma14:wrappingTextBoxFlag xmlns:ma14="http://schemas.microsoft.com/office/mac/drawingml/2011/main" xmlns:p14="http://schemas.microsoft.com/office/powerpoint/2010/main" xmlns:lc="http://schemas.openxmlformats.org/drawingml/2006/lockedCanvas" xmlns="" val="1"/>
            </a:ext>
          </a:extLst>
        </p:spPr>
        <p:txBody>
          <a:bodyPr wrap="square" lIns="0" tIns="0" rIns="0" bIns="0" anchor="t">
            <a:noAutofit/>
          </a:bodyPr>
          <a:lstStyle/>
          <a:p>
            <a:pPr algn="ctr">
              <a:lnSpc>
                <a:spcPct val="120000"/>
              </a:lnSpc>
            </a:pP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Tiếp</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tục</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hoàn</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thiện</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chương</a:t>
            </a:r>
            <a:r>
              <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trình</a:t>
            </a:r>
            <a:endParaRPr lang="uk-UA"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a:p>
            <a:pPr algn="ctr">
              <a:lnSpc>
                <a:spcPct val="12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79" name="Freeform: Shape 17">
            <a:extLst>
              <a:ext uri="{FF2B5EF4-FFF2-40B4-BE49-F238E27FC236}">
                <a16:creationId xmlns:a16="http://schemas.microsoft.com/office/drawing/2014/main" id="{3D7C82DB-3966-42F1-B885-A9B85500DF7A}"/>
              </a:ext>
            </a:extLst>
          </p:cNvPr>
          <p:cNvSpPr/>
          <p:nvPr/>
        </p:nvSpPr>
        <p:spPr>
          <a:xfrm rot="16200000" flipH="1">
            <a:off x="7731290" y="5128376"/>
            <a:ext cx="627399" cy="251830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30" y="840"/>
                </a:lnTo>
                <a:lnTo>
                  <a:pt x="21600" y="21600"/>
                </a:lnTo>
                <a:lnTo>
                  <a:pt x="21591" y="15894"/>
                </a:lnTo>
                <a:lnTo>
                  <a:pt x="0" y="0"/>
                </a:lnTo>
                <a:close/>
              </a:path>
            </a:pathLst>
          </a:custGeom>
          <a:solidFill>
            <a:schemeClr val="accent5">
              <a:lumMod val="75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0" name="Arrow: Right 18">
            <a:extLst>
              <a:ext uri="{FF2B5EF4-FFF2-40B4-BE49-F238E27FC236}">
                <a16:creationId xmlns:a16="http://schemas.microsoft.com/office/drawing/2014/main" id="{FAE54144-E38B-4E0D-ADAD-F725C11EF052}"/>
              </a:ext>
            </a:extLst>
          </p:cNvPr>
          <p:cNvSpPr/>
          <p:nvPr/>
        </p:nvSpPr>
        <p:spPr>
          <a:xfrm rot="16200000">
            <a:off x="6014578" y="5137590"/>
            <a:ext cx="1642057" cy="232186"/>
          </a:xfrm>
          <a:prstGeom prst="rightArrow">
            <a:avLst>
              <a:gd name="adj1" fmla="val 42611"/>
              <a:gd name="adj2" fmla="val 85179"/>
            </a:avLst>
          </a:prstGeom>
          <a:solidFill>
            <a:schemeClr val="accent5">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1" name="Freeform: Shape 15">
            <a:extLst>
              <a:ext uri="{FF2B5EF4-FFF2-40B4-BE49-F238E27FC236}">
                <a16:creationId xmlns:a16="http://schemas.microsoft.com/office/drawing/2014/main" id="{7E140C52-65CE-45C9-A161-AA3B742813B5}"/>
              </a:ext>
            </a:extLst>
          </p:cNvPr>
          <p:cNvSpPr/>
          <p:nvPr/>
        </p:nvSpPr>
        <p:spPr>
          <a:xfrm rot="16200000" flipH="1">
            <a:off x="6835734" y="5648951"/>
            <a:ext cx="626356" cy="1478194"/>
          </a:xfrm>
          <a:custGeom>
            <a:avLst/>
            <a:gdLst/>
            <a:ahLst/>
            <a:cxnLst>
              <a:cxn ang="0">
                <a:pos x="wd2" y="hd2"/>
              </a:cxn>
              <a:cxn ang="5400000">
                <a:pos x="wd2" y="hd2"/>
              </a:cxn>
              <a:cxn ang="10800000">
                <a:pos x="wd2" y="hd2"/>
              </a:cxn>
              <a:cxn ang="16200000">
                <a:pos x="wd2" y="hd2"/>
              </a:cxn>
            </a:cxnLst>
            <a:rect l="0" t="0" r="r" b="b"/>
            <a:pathLst>
              <a:path w="21600" h="21600" extrusionOk="0">
                <a:moveTo>
                  <a:pt x="4" y="0"/>
                </a:moveTo>
                <a:lnTo>
                  <a:pt x="0" y="1391"/>
                </a:lnTo>
                <a:lnTo>
                  <a:pt x="21600" y="21600"/>
                </a:lnTo>
                <a:lnTo>
                  <a:pt x="21600" y="12014"/>
                </a:lnTo>
                <a:lnTo>
                  <a:pt x="4" y="0"/>
                </a:lnTo>
                <a:close/>
              </a:path>
            </a:pathLst>
          </a:custGeom>
          <a:solidFill>
            <a:schemeClr val="accent4">
              <a:lumMod val="75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2" name="Arrow: Right 16">
            <a:extLst>
              <a:ext uri="{FF2B5EF4-FFF2-40B4-BE49-F238E27FC236}">
                <a16:creationId xmlns:a16="http://schemas.microsoft.com/office/drawing/2014/main" id="{75729D2E-3CC3-4F9C-AD0D-1F7909BEB73D}"/>
              </a:ext>
            </a:extLst>
          </p:cNvPr>
          <p:cNvSpPr/>
          <p:nvPr/>
        </p:nvSpPr>
        <p:spPr>
          <a:xfrm rot="16200000">
            <a:off x="5227900" y="4729056"/>
            <a:ext cx="2459126" cy="232186"/>
          </a:xfrm>
          <a:prstGeom prst="rightArrow">
            <a:avLst>
              <a:gd name="adj1" fmla="val 42611"/>
              <a:gd name="adj2" fmla="val 85179"/>
            </a:avLst>
          </a:prstGeom>
          <a:solidFill>
            <a:schemeClr val="accent4">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3" name="Freeform: Shape 13">
            <a:extLst>
              <a:ext uri="{FF2B5EF4-FFF2-40B4-BE49-F238E27FC236}">
                <a16:creationId xmlns:a16="http://schemas.microsoft.com/office/drawing/2014/main" id="{47F2CC79-173F-4CEA-A1B2-82CA1F16005D}"/>
              </a:ext>
            </a:extLst>
          </p:cNvPr>
          <p:cNvSpPr/>
          <p:nvPr/>
        </p:nvSpPr>
        <p:spPr>
          <a:xfrm rot="16200000" flipH="1">
            <a:off x="5814387" y="6056881"/>
            <a:ext cx="628069" cy="660620"/>
          </a:xfrm>
          <a:custGeom>
            <a:avLst/>
            <a:gdLst/>
            <a:ahLst/>
            <a:cxnLst>
              <a:cxn ang="0">
                <a:pos x="wd2" y="hd2"/>
              </a:cxn>
              <a:cxn ang="5400000">
                <a:pos x="wd2" y="hd2"/>
              </a:cxn>
              <a:cxn ang="10800000">
                <a:pos x="wd2" y="hd2"/>
              </a:cxn>
              <a:cxn ang="16200000">
                <a:pos x="wd2" y="hd2"/>
              </a:cxn>
            </a:cxnLst>
            <a:rect l="0" t="0" r="r" b="b"/>
            <a:pathLst>
              <a:path w="21600" h="21600" extrusionOk="0">
                <a:moveTo>
                  <a:pt x="61" y="8656"/>
                </a:moveTo>
                <a:lnTo>
                  <a:pt x="21589" y="0"/>
                </a:lnTo>
                <a:lnTo>
                  <a:pt x="21600" y="21600"/>
                </a:lnTo>
                <a:lnTo>
                  <a:pt x="0" y="11830"/>
                </a:lnTo>
                <a:lnTo>
                  <a:pt x="61" y="8656"/>
                </a:lnTo>
                <a:close/>
              </a:path>
            </a:pathLst>
          </a:custGeom>
          <a:solidFill>
            <a:schemeClr val="accent3">
              <a:lumMod val="75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4" name="Arrow: Right 14">
            <a:extLst>
              <a:ext uri="{FF2B5EF4-FFF2-40B4-BE49-F238E27FC236}">
                <a16:creationId xmlns:a16="http://schemas.microsoft.com/office/drawing/2014/main" id="{9CF51CC6-3F97-4581-B05F-7B50CF10181A}"/>
              </a:ext>
            </a:extLst>
          </p:cNvPr>
          <p:cNvSpPr/>
          <p:nvPr/>
        </p:nvSpPr>
        <p:spPr>
          <a:xfrm rot="16200000">
            <a:off x="4384480" y="4232185"/>
            <a:ext cx="3452867" cy="232186"/>
          </a:xfrm>
          <a:prstGeom prst="rightArrow">
            <a:avLst>
              <a:gd name="adj1" fmla="val 42611"/>
              <a:gd name="adj2" fmla="val 85179"/>
            </a:avLst>
          </a:prstGeom>
          <a:solidFill>
            <a:schemeClr val="accent3">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5" name="Freeform: Shape 11">
            <a:extLst>
              <a:ext uri="{FF2B5EF4-FFF2-40B4-BE49-F238E27FC236}">
                <a16:creationId xmlns:a16="http://schemas.microsoft.com/office/drawing/2014/main" id="{95A84AFF-140A-4F25-BA79-1773CD3C3540}"/>
              </a:ext>
            </a:extLst>
          </p:cNvPr>
          <p:cNvSpPr/>
          <p:nvPr/>
        </p:nvSpPr>
        <p:spPr>
          <a:xfrm rot="16200000" flipH="1">
            <a:off x="4761430" y="5664164"/>
            <a:ext cx="627439" cy="1446684"/>
          </a:xfrm>
          <a:custGeom>
            <a:avLst/>
            <a:gdLst/>
            <a:ahLst/>
            <a:cxnLst>
              <a:cxn ang="0">
                <a:pos x="wd2" y="hd2"/>
              </a:cxn>
              <a:cxn ang="5400000">
                <a:pos x="wd2" y="hd2"/>
              </a:cxn>
              <a:cxn ang="10800000">
                <a:pos x="wd2" y="hd2"/>
              </a:cxn>
              <a:cxn ang="16200000">
                <a:pos x="wd2" y="hd2"/>
              </a:cxn>
            </a:cxnLst>
            <a:rect l="0" t="0" r="r" b="b"/>
            <a:pathLst>
              <a:path w="21600" h="21600" extrusionOk="0">
                <a:moveTo>
                  <a:pt x="27" y="20157"/>
                </a:moveTo>
                <a:lnTo>
                  <a:pt x="21588" y="0"/>
                </a:lnTo>
                <a:lnTo>
                  <a:pt x="21600" y="9767"/>
                </a:lnTo>
                <a:lnTo>
                  <a:pt x="0" y="21600"/>
                </a:lnTo>
                <a:lnTo>
                  <a:pt x="27" y="20157"/>
                </a:lnTo>
                <a:close/>
              </a:path>
            </a:pathLst>
          </a:custGeom>
          <a:solidFill>
            <a:schemeClr val="accent2">
              <a:lumMod val="75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6" name="Arrow: Right 12">
            <a:extLst>
              <a:ext uri="{FF2B5EF4-FFF2-40B4-BE49-F238E27FC236}">
                <a16:creationId xmlns:a16="http://schemas.microsoft.com/office/drawing/2014/main" id="{CDC0CE4D-89C9-4CEC-A195-A8B99DBCC771}"/>
              </a:ext>
            </a:extLst>
          </p:cNvPr>
          <p:cNvSpPr/>
          <p:nvPr/>
        </p:nvSpPr>
        <p:spPr>
          <a:xfrm rot="16200000">
            <a:off x="4518388" y="4729055"/>
            <a:ext cx="2459126" cy="232186"/>
          </a:xfrm>
          <a:prstGeom prst="rightArrow">
            <a:avLst>
              <a:gd name="adj1" fmla="val 42611"/>
              <a:gd name="adj2" fmla="val 85179"/>
            </a:avLst>
          </a:prstGeom>
          <a:solidFill>
            <a:schemeClr val="accent2">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7" name="Freeform: Shape 9">
            <a:extLst>
              <a:ext uri="{FF2B5EF4-FFF2-40B4-BE49-F238E27FC236}">
                <a16:creationId xmlns:a16="http://schemas.microsoft.com/office/drawing/2014/main" id="{03A35AD3-5CAB-4494-A478-903B41CF2CB2}"/>
              </a:ext>
            </a:extLst>
          </p:cNvPr>
          <p:cNvSpPr/>
          <p:nvPr/>
        </p:nvSpPr>
        <p:spPr>
          <a:xfrm rot="16200000" flipH="1">
            <a:off x="3870824" y="5132960"/>
            <a:ext cx="628478" cy="2508054"/>
          </a:xfrm>
          <a:custGeom>
            <a:avLst/>
            <a:gdLst/>
            <a:ahLst/>
            <a:cxnLst>
              <a:cxn ang="0">
                <a:pos x="wd2" y="hd2"/>
              </a:cxn>
              <a:cxn ang="5400000">
                <a:pos x="wd2" y="hd2"/>
              </a:cxn>
              <a:cxn ang="10800000">
                <a:pos x="wd2" y="hd2"/>
              </a:cxn>
              <a:cxn ang="16200000">
                <a:pos x="wd2" y="hd2"/>
              </a:cxn>
            </a:cxnLst>
            <a:rect l="0" t="0" r="r" b="b"/>
            <a:pathLst>
              <a:path w="21600" h="21600" extrusionOk="0">
                <a:moveTo>
                  <a:pt x="0" y="20728"/>
                </a:moveTo>
                <a:lnTo>
                  <a:pt x="21600" y="0"/>
                </a:lnTo>
                <a:lnTo>
                  <a:pt x="21591" y="5658"/>
                </a:lnTo>
                <a:lnTo>
                  <a:pt x="48" y="21600"/>
                </a:lnTo>
                <a:lnTo>
                  <a:pt x="0" y="20728"/>
                </a:lnTo>
                <a:close/>
              </a:path>
            </a:pathLst>
          </a:custGeom>
          <a:solidFill>
            <a:schemeClr val="accent1">
              <a:lumMod val="75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8" name="Arrow: Right 10">
            <a:extLst>
              <a:ext uri="{FF2B5EF4-FFF2-40B4-BE49-F238E27FC236}">
                <a16:creationId xmlns:a16="http://schemas.microsoft.com/office/drawing/2014/main" id="{34CEA203-9745-440A-9C8D-299F4354D1BC}"/>
              </a:ext>
            </a:extLst>
          </p:cNvPr>
          <p:cNvSpPr/>
          <p:nvPr/>
        </p:nvSpPr>
        <p:spPr>
          <a:xfrm rot="16200000">
            <a:off x="4565771" y="5137591"/>
            <a:ext cx="1642057" cy="232186"/>
          </a:xfrm>
          <a:prstGeom prst="rightArrow">
            <a:avLst>
              <a:gd name="adj1" fmla="val 42611"/>
              <a:gd name="adj2" fmla="val 85179"/>
            </a:avLst>
          </a:prstGeom>
          <a:solidFill>
            <a:schemeClr val="accent1">
              <a:lumMod val="100000"/>
            </a:schemeClr>
          </a:solidFill>
          <a:ln w="12700" cap="flat">
            <a:noFill/>
            <a:miter lim="400000"/>
          </a:ln>
          <a:effectLst/>
        </p:spPr>
        <p:txBody>
          <a:bodyPr anchor="ctr"/>
          <a:lstStyle/>
          <a:p>
            <a:pPr algn="ctr"/>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nvGrpSpPr>
          <p:cNvPr id="34" name="组合 33">
            <a:extLst>
              <a:ext uri="{FF2B5EF4-FFF2-40B4-BE49-F238E27FC236}">
                <a16:creationId xmlns:a16="http://schemas.microsoft.com/office/drawing/2014/main" id="{DFF2B5CB-DEEE-4ED9-9A31-2385B1AA1C8F}"/>
              </a:ext>
            </a:extLst>
          </p:cNvPr>
          <p:cNvGrpSpPr/>
          <p:nvPr/>
        </p:nvGrpSpPr>
        <p:grpSpPr>
          <a:xfrm>
            <a:off x="-30926" y="0"/>
            <a:ext cx="2730583" cy="1804989"/>
            <a:chOff x="19793" y="-1"/>
            <a:chExt cx="10374770" cy="6858001"/>
          </a:xfrm>
        </p:grpSpPr>
        <p:sp>
          <p:nvSpPr>
            <p:cNvPr id="35" name="Shape 532">
              <a:extLst>
                <a:ext uri="{FF2B5EF4-FFF2-40B4-BE49-F238E27FC236}">
                  <a16:creationId xmlns:a16="http://schemas.microsoft.com/office/drawing/2014/main" id="{B0739539-4596-46B3-9607-62C71ECDB737}"/>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6" name="Shape 533">
              <a:extLst>
                <a:ext uri="{FF2B5EF4-FFF2-40B4-BE49-F238E27FC236}">
                  <a16:creationId xmlns:a16="http://schemas.microsoft.com/office/drawing/2014/main" id="{A6F2951E-47A1-4573-81B3-875CDBC378CF}"/>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7" name="文本框 36">
            <a:extLst>
              <a:ext uri="{FF2B5EF4-FFF2-40B4-BE49-F238E27FC236}">
                <a16:creationId xmlns:a16="http://schemas.microsoft.com/office/drawing/2014/main" id="{9F615603-AF1B-40A1-B967-94B4E6B0383B}"/>
              </a:ext>
            </a:extLst>
          </p:cNvPr>
          <p:cNvSpPr txBox="1"/>
          <p:nvPr/>
        </p:nvSpPr>
        <p:spPr>
          <a:xfrm>
            <a:off x="254450"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4</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 name="TextBox 1">
            <a:extLst>
              <a:ext uri="{FF2B5EF4-FFF2-40B4-BE49-F238E27FC236}">
                <a16:creationId xmlns:a16="http://schemas.microsoft.com/office/drawing/2014/main" id="{F570D674-FCBA-B254-B570-413A03849C29}"/>
              </a:ext>
            </a:extLst>
          </p:cNvPr>
          <p:cNvSpPr txBox="1"/>
          <p:nvPr/>
        </p:nvSpPr>
        <p:spPr>
          <a:xfrm>
            <a:off x="3942733" y="138588"/>
            <a:ext cx="4362093" cy="584775"/>
          </a:xfrm>
          <a:prstGeom prst="rect">
            <a:avLst/>
          </a:prstGeom>
          <a:noFill/>
        </p:spPr>
        <p:txBody>
          <a:bodyPr wrap="none" rtlCol="0">
            <a:spAutoFit/>
          </a:bodyPr>
          <a:lstStyle/>
          <a:p>
            <a:pPr algn="ctr"/>
            <a:r>
              <a:rPr lang="en-US" sz="3200" b="1" dirty="0">
                <a:solidFill>
                  <a:schemeClr val="accent6">
                    <a:lumMod val="50000"/>
                  </a:schemeClr>
                </a:solidFill>
                <a:latin typeface="Arial" panose="020B0604020202020204" pitchFamily="34" charset="0"/>
                <a:cs typeface="Arial" panose="020B0604020202020204" pitchFamily="34" charset="0"/>
              </a:rPr>
              <a:t>HƯỚNG PHÁT TRIỂN</a:t>
            </a:r>
          </a:p>
        </p:txBody>
      </p:sp>
    </p:spTree>
    <p:extLst>
      <p:ext uri="{BB962C8B-B14F-4D97-AF65-F5344CB8AC3E}">
        <p14:creationId xmlns:p14="http://schemas.microsoft.com/office/powerpoint/2010/main" val="4269338279"/>
      </p:ext>
    </p:extLst>
  </p:cSld>
  <p:clrMapOvr>
    <a:masterClrMapping/>
  </p:clrMapOvr>
  <p:transition spd="slow" advTm="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87"/>
                                        </p:tgtEl>
                                        <p:attrNameLst>
                                          <p:attrName>style.visibility</p:attrName>
                                        </p:attrNameLst>
                                      </p:cBhvr>
                                      <p:to>
                                        <p:strVal val="visible"/>
                                      </p:to>
                                    </p:set>
                                    <p:animEffect transition="in" filter="wipe(down)">
                                      <p:cBhvr>
                                        <p:cTn id="7" dur="500"/>
                                        <p:tgtEl>
                                          <p:spTgt spid="87"/>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88"/>
                                        </p:tgtEl>
                                        <p:attrNameLst>
                                          <p:attrName>style.visibility</p:attrName>
                                        </p:attrNameLst>
                                      </p:cBhvr>
                                      <p:to>
                                        <p:strVal val="visible"/>
                                      </p:to>
                                    </p:set>
                                    <p:animEffect transition="in" filter="wipe(down)">
                                      <p:cBhvr>
                                        <p:cTn id="11" dur="500"/>
                                        <p:tgtEl>
                                          <p:spTgt spid="88"/>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75"/>
                                        </p:tgtEl>
                                        <p:attrNameLst>
                                          <p:attrName>style.visibility</p:attrName>
                                        </p:attrNameLst>
                                      </p:cBhvr>
                                      <p:to>
                                        <p:strVal val="visible"/>
                                      </p:to>
                                    </p:set>
                                    <p:animEffect transition="in" filter="fade">
                                      <p:cBhvr>
                                        <p:cTn id="15" dur="1000"/>
                                        <p:tgtEl>
                                          <p:spTgt spid="75"/>
                                        </p:tgtEl>
                                      </p:cBhvr>
                                    </p:animEffect>
                                    <p:anim calcmode="lin" valueType="num">
                                      <p:cBhvr>
                                        <p:cTn id="16" dur="1000" fill="hold"/>
                                        <p:tgtEl>
                                          <p:spTgt spid="75"/>
                                        </p:tgtEl>
                                        <p:attrNameLst>
                                          <p:attrName>ppt_x</p:attrName>
                                        </p:attrNameLst>
                                      </p:cBhvr>
                                      <p:tavLst>
                                        <p:tav tm="0">
                                          <p:val>
                                            <p:strVal val="#ppt_x"/>
                                          </p:val>
                                        </p:tav>
                                        <p:tav tm="100000">
                                          <p:val>
                                            <p:strVal val="#ppt_x"/>
                                          </p:val>
                                        </p:tav>
                                      </p:tavLst>
                                    </p:anim>
                                    <p:anim calcmode="lin" valueType="num">
                                      <p:cBhvr>
                                        <p:cTn id="17" dur="1000" fill="hold"/>
                                        <p:tgtEl>
                                          <p:spTgt spid="75"/>
                                        </p:tgtEl>
                                        <p:attrNameLst>
                                          <p:attrName>ppt_y</p:attrName>
                                        </p:attrNameLst>
                                      </p:cBhvr>
                                      <p:tavLst>
                                        <p:tav tm="0">
                                          <p:val>
                                            <p:strVal val="#ppt_y+.1"/>
                                          </p:val>
                                        </p:tav>
                                        <p:tav tm="100000">
                                          <p:val>
                                            <p:strVal val="#ppt_y"/>
                                          </p:val>
                                        </p:tav>
                                      </p:tavLst>
                                    </p:anim>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78"/>
                                        </p:tgtEl>
                                        <p:attrNameLst>
                                          <p:attrName>style.visibility</p:attrName>
                                        </p:attrNameLst>
                                      </p:cBhvr>
                                      <p:to>
                                        <p:strVal val="visible"/>
                                      </p:to>
                                    </p:set>
                                    <p:animEffect transition="in" filter="fade">
                                      <p:cBhvr>
                                        <p:cTn id="21" dur="1000"/>
                                        <p:tgtEl>
                                          <p:spTgt spid="78"/>
                                        </p:tgtEl>
                                      </p:cBhvr>
                                    </p:animEffect>
                                    <p:anim calcmode="lin" valueType="num">
                                      <p:cBhvr>
                                        <p:cTn id="22" dur="1000" fill="hold"/>
                                        <p:tgtEl>
                                          <p:spTgt spid="78"/>
                                        </p:tgtEl>
                                        <p:attrNameLst>
                                          <p:attrName>ppt_x</p:attrName>
                                        </p:attrNameLst>
                                      </p:cBhvr>
                                      <p:tavLst>
                                        <p:tav tm="0">
                                          <p:val>
                                            <p:strVal val="#ppt_x"/>
                                          </p:val>
                                        </p:tav>
                                        <p:tav tm="100000">
                                          <p:val>
                                            <p:strVal val="#ppt_x"/>
                                          </p:val>
                                        </p:tav>
                                      </p:tavLst>
                                    </p:anim>
                                    <p:anim calcmode="lin" valueType="num">
                                      <p:cBhvr>
                                        <p:cTn id="23" dur="1000" fill="hold"/>
                                        <p:tgtEl>
                                          <p:spTgt spid="78"/>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22" presetClass="entr" presetSubtype="4" fill="hold" grpId="0" nodeType="afterEffect">
                                  <p:stCondLst>
                                    <p:cond delay="0"/>
                                  </p:stCondLst>
                                  <p:childTnLst>
                                    <p:set>
                                      <p:cBhvr>
                                        <p:cTn id="26" dur="1" fill="hold">
                                          <p:stCondLst>
                                            <p:cond delay="0"/>
                                          </p:stCondLst>
                                        </p:cTn>
                                        <p:tgtEl>
                                          <p:spTgt spid="85"/>
                                        </p:tgtEl>
                                        <p:attrNameLst>
                                          <p:attrName>style.visibility</p:attrName>
                                        </p:attrNameLst>
                                      </p:cBhvr>
                                      <p:to>
                                        <p:strVal val="visible"/>
                                      </p:to>
                                    </p:set>
                                    <p:animEffect transition="in" filter="wipe(down)">
                                      <p:cBhvr>
                                        <p:cTn id="27" dur="500"/>
                                        <p:tgtEl>
                                          <p:spTgt spid="85"/>
                                        </p:tgtEl>
                                      </p:cBhvr>
                                    </p:animEffect>
                                  </p:childTnLst>
                                </p:cTn>
                              </p:par>
                            </p:childTnLst>
                          </p:cTn>
                        </p:par>
                        <p:par>
                          <p:cTn id="28" fill="hold">
                            <p:stCondLst>
                              <p:cond delay="3500"/>
                            </p:stCondLst>
                            <p:childTnLst>
                              <p:par>
                                <p:cTn id="29" presetID="22" presetClass="entr" presetSubtype="4" fill="hold" grpId="0" nodeType="afterEffect">
                                  <p:stCondLst>
                                    <p:cond delay="0"/>
                                  </p:stCondLst>
                                  <p:childTnLst>
                                    <p:set>
                                      <p:cBhvr>
                                        <p:cTn id="30" dur="1" fill="hold">
                                          <p:stCondLst>
                                            <p:cond delay="0"/>
                                          </p:stCondLst>
                                        </p:cTn>
                                        <p:tgtEl>
                                          <p:spTgt spid="86"/>
                                        </p:tgtEl>
                                        <p:attrNameLst>
                                          <p:attrName>style.visibility</p:attrName>
                                        </p:attrNameLst>
                                      </p:cBhvr>
                                      <p:to>
                                        <p:strVal val="visible"/>
                                      </p:to>
                                    </p:set>
                                    <p:animEffect transition="in" filter="wipe(down)">
                                      <p:cBhvr>
                                        <p:cTn id="31" dur="500"/>
                                        <p:tgtEl>
                                          <p:spTgt spid="86"/>
                                        </p:tgtEl>
                                      </p:cBhvr>
                                    </p:animEffect>
                                  </p:childTnLst>
                                </p:cTn>
                              </p:par>
                            </p:childTnLst>
                          </p:cTn>
                        </p:par>
                        <p:par>
                          <p:cTn id="32" fill="hold">
                            <p:stCondLst>
                              <p:cond delay="4000"/>
                            </p:stCondLst>
                            <p:childTnLst>
                              <p:par>
                                <p:cTn id="33" presetID="42" presetClass="entr" presetSubtype="0" fill="hold" nodeType="afterEffect">
                                  <p:stCondLst>
                                    <p:cond delay="0"/>
                                  </p:stCondLst>
                                  <p:childTnLst>
                                    <p:set>
                                      <p:cBhvr>
                                        <p:cTn id="34" dur="1" fill="hold">
                                          <p:stCondLst>
                                            <p:cond delay="0"/>
                                          </p:stCondLst>
                                        </p:cTn>
                                        <p:tgtEl>
                                          <p:spTgt spid="71"/>
                                        </p:tgtEl>
                                        <p:attrNameLst>
                                          <p:attrName>style.visibility</p:attrName>
                                        </p:attrNameLst>
                                      </p:cBhvr>
                                      <p:to>
                                        <p:strVal val="visible"/>
                                      </p:to>
                                    </p:set>
                                    <p:animEffect transition="in" filter="fade">
                                      <p:cBhvr>
                                        <p:cTn id="35" dur="1000"/>
                                        <p:tgtEl>
                                          <p:spTgt spid="71"/>
                                        </p:tgtEl>
                                      </p:cBhvr>
                                    </p:animEffect>
                                    <p:anim calcmode="lin" valueType="num">
                                      <p:cBhvr>
                                        <p:cTn id="36" dur="1000" fill="hold"/>
                                        <p:tgtEl>
                                          <p:spTgt spid="71"/>
                                        </p:tgtEl>
                                        <p:attrNameLst>
                                          <p:attrName>ppt_x</p:attrName>
                                        </p:attrNameLst>
                                      </p:cBhvr>
                                      <p:tavLst>
                                        <p:tav tm="0">
                                          <p:val>
                                            <p:strVal val="#ppt_x"/>
                                          </p:val>
                                        </p:tav>
                                        <p:tav tm="100000">
                                          <p:val>
                                            <p:strVal val="#ppt_x"/>
                                          </p:val>
                                        </p:tav>
                                      </p:tavLst>
                                    </p:anim>
                                    <p:anim calcmode="lin" valueType="num">
                                      <p:cBhvr>
                                        <p:cTn id="37" dur="1000" fill="hold"/>
                                        <p:tgtEl>
                                          <p:spTgt spid="71"/>
                                        </p:tgtEl>
                                        <p:attrNameLst>
                                          <p:attrName>ppt_y</p:attrName>
                                        </p:attrNameLst>
                                      </p:cBhvr>
                                      <p:tavLst>
                                        <p:tav tm="0">
                                          <p:val>
                                            <p:strVal val="#ppt_y+.1"/>
                                          </p:val>
                                        </p:tav>
                                        <p:tav tm="100000">
                                          <p:val>
                                            <p:strVal val="#ppt_y"/>
                                          </p:val>
                                        </p:tav>
                                      </p:tavLst>
                                    </p:anim>
                                  </p:childTnLst>
                                </p:cTn>
                              </p:par>
                            </p:childTnLst>
                          </p:cTn>
                        </p:par>
                        <p:par>
                          <p:cTn id="38" fill="hold">
                            <p:stCondLst>
                              <p:cond delay="5000"/>
                            </p:stCondLst>
                            <p:childTnLst>
                              <p:par>
                                <p:cTn id="39" presetID="42" presetClass="entr" presetSubtype="0" fill="hold" grpId="0" nodeType="afterEffect">
                                  <p:stCondLst>
                                    <p:cond delay="0"/>
                                  </p:stCondLst>
                                  <p:childTnLst>
                                    <p:set>
                                      <p:cBhvr>
                                        <p:cTn id="40" dur="1" fill="hold">
                                          <p:stCondLst>
                                            <p:cond delay="0"/>
                                          </p:stCondLst>
                                        </p:cTn>
                                        <p:tgtEl>
                                          <p:spTgt spid="74"/>
                                        </p:tgtEl>
                                        <p:attrNameLst>
                                          <p:attrName>style.visibility</p:attrName>
                                        </p:attrNameLst>
                                      </p:cBhvr>
                                      <p:to>
                                        <p:strVal val="visible"/>
                                      </p:to>
                                    </p:set>
                                    <p:animEffect transition="in" filter="fade">
                                      <p:cBhvr>
                                        <p:cTn id="41" dur="1000"/>
                                        <p:tgtEl>
                                          <p:spTgt spid="74"/>
                                        </p:tgtEl>
                                      </p:cBhvr>
                                    </p:animEffect>
                                    <p:anim calcmode="lin" valueType="num">
                                      <p:cBhvr>
                                        <p:cTn id="42" dur="1000" fill="hold"/>
                                        <p:tgtEl>
                                          <p:spTgt spid="74"/>
                                        </p:tgtEl>
                                        <p:attrNameLst>
                                          <p:attrName>ppt_x</p:attrName>
                                        </p:attrNameLst>
                                      </p:cBhvr>
                                      <p:tavLst>
                                        <p:tav tm="0">
                                          <p:val>
                                            <p:strVal val="#ppt_x"/>
                                          </p:val>
                                        </p:tav>
                                        <p:tav tm="100000">
                                          <p:val>
                                            <p:strVal val="#ppt_x"/>
                                          </p:val>
                                        </p:tav>
                                      </p:tavLst>
                                    </p:anim>
                                    <p:anim calcmode="lin" valueType="num">
                                      <p:cBhvr>
                                        <p:cTn id="43" dur="1000" fill="hold"/>
                                        <p:tgtEl>
                                          <p:spTgt spid="74"/>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22" presetClass="entr" presetSubtype="4" fill="hold" grpId="0" nodeType="afterEffect">
                                  <p:stCondLst>
                                    <p:cond delay="0"/>
                                  </p:stCondLst>
                                  <p:childTnLst>
                                    <p:set>
                                      <p:cBhvr>
                                        <p:cTn id="46" dur="1" fill="hold">
                                          <p:stCondLst>
                                            <p:cond delay="0"/>
                                          </p:stCondLst>
                                        </p:cTn>
                                        <p:tgtEl>
                                          <p:spTgt spid="83"/>
                                        </p:tgtEl>
                                        <p:attrNameLst>
                                          <p:attrName>style.visibility</p:attrName>
                                        </p:attrNameLst>
                                      </p:cBhvr>
                                      <p:to>
                                        <p:strVal val="visible"/>
                                      </p:to>
                                    </p:set>
                                    <p:animEffect transition="in" filter="wipe(down)">
                                      <p:cBhvr>
                                        <p:cTn id="47" dur="500"/>
                                        <p:tgtEl>
                                          <p:spTgt spid="83"/>
                                        </p:tgtEl>
                                      </p:cBhvr>
                                    </p:animEffect>
                                  </p:childTnLst>
                                </p:cTn>
                              </p:par>
                            </p:childTnLst>
                          </p:cTn>
                        </p:par>
                        <p:par>
                          <p:cTn id="48" fill="hold">
                            <p:stCondLst>
                              <p:cond delay="6500"/>
                            </p:stCondLst>
                            <p:childTnLst>
                              <p:par>
                                <p:cTn id="49" presetID="22" presetClass="entr" presetSubtype="4" fill="hold" grpId="0" nodeType="afterEffect">
                                  <p:stCondLst>
                                    <p:cond delay="0"/>
                                  </p:stCondLst>
                                  <p:childTnLst>
                                    <p:set>
                                      <p:cBhvr>
                                        <p:cTn id="50" dur="1" fill="hold">
                                          <p:stCondLst>
                                            <p:cond delay="0"/>
                                          </p:stCondLst>
                                        </p:cTn>
                                        <p:tgtEl>
                                          <p:spTgt spid="84"/>
                                        </p:tgtEl>
                                        <p:attrNameLst>
                                          <p:attrName>style.visibility</p:attrName>
                                        </p:attrNameLst>
                                      </p:cBhvr>
                                      <p:to>
                                        <p:strVal val="visible"/>
                                      </p:to>
                                    </p:set>
                                    <p:animEffect transition="in" filter="wipe(down)">
                                      <p:cBhvr>
                                        <p:cTn id="51" dur="500"/>
                                        <p:tgtEl>
                                          <p:spTgt spid="84"/>
                                        </p:tgtEl>
                                      </p:cBhvr>
                                    </p:animEffect>
                                  </p:childTnLst>
                                </p:cTn>
                              </p:par>
                            </p:childTnLst>
                          </p:cTn>
                        </p:par>
                        <p:par>
                          <p:cTn id="52" fill="hold">
                            <p:stCondLst>
                              <p:cond delay="7000"/>
                            </p:stCondLst>
                            <p:childTnLst>
                              <p:par>
                                <p:cTn id="53" presetID="42" presetClass="entr" presetSubtype="0" fill="hold" nodeType="afterEffect">
                                  <p:stCondLst>
                                    <p:cond delay="0"/>
                                  </p:stCondLst>
                                  <p:childTnLst>
                                    <p:set>
                                      <p:cBhvr>
                                        <p:cTn id="54" dur="1" fill="hold">
                                          <p:stCondLst>
                                            <p:cond delay="0"/>
                                          </p:stCondLst>
                                        </p:cTn>
                                        <p:tgtEl>
                                          <p:spTgt spid="67"/>
                                        </p:tgtEl>
                                        <p:attrNameLst>
                                          <p:attrName>style.visibility</p:attrName>
                                        </p:attrNameLst>
                                      </p:cBhvr>
                                      <p:to>
                                        <p:strVal val="visible"/>
                                      </p:to>
                                    </p:set>
                                    <p:animEffect transition="in" filter="fade">
                                      <p:cBhvr>
                                        <p:cTn id="55" dur="1000"/>
                                        <p:tgtEl>
                                          <p:spTgt spid="67"/>
                                        </p:tgtEl>
                                      </p:cBhvr>
                                    </p:animEffect>
                                    <p:anim calcmode="lin" valueType="num">
                                      <p:cBhvr>
                                        <p:cTn id="56" dur="1000" fill="hold"/>
                                        <p:tgtEl>
                                          <p:spTgt spid="67"/>
                                        </p:tgtEl>
                                        <p:attrNameLst>
                                          <p:attrName>ppt_x</p:attrName>
                                        </p:attrNameLst>
                                      </p:cBhvr>
                                      <p:tavLst>
                                        <p:tav tm="0">
                                          <p:val>
                                            <p:strVal val="#ppt_x"/>
                                          </p:val>
                                        </p:tav>
                                        <p:tav tm="100000">
                                          <p:val>
                                            <p:strVal val="#ppt_x"/>
                                          </p:val>
                                        </p:tav>
                                      </p:tavLst>
                                    </p:anim>
                                    <p:anim calcmode="lin" valueType="num">
                                      <p:cBhvr>
                                        <p:cTn id="57" dur="1000" fill="hold"/>
                                        <p:tgtEl>
                                          <p:spTgt spid="67"/>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70"/>
                                        </p:tgtEl>
                                        <p:attrNameLst>
                                          <p:attrName>style.visibility</p:attrName>
                                        </p:attrNameLst>
                                      </p:cBhvr>
                                      <p:to>
                                        <p:strVal val="visible"/>
                                      </p:to>
                                    </p:set>
                                    <p:animEffect transition="in" filter="fade">
                                      <p:cBhvr>
                                        <p:cTn id="60" dur="1000"/>
                                        <p:tgtEl>
                                          <p:spTgt spid="70"/>
                                        </p:tgtEl>
                                      </p:cBhvr>
                                    </p:animEffect>
                                    <p:anim calcmode="lin" valueType="num">
                                      <p:cBhvr>
                                        <p:cTn id="61" dur="1000" fill="hold"/>
                                        <p:tgtEl>
                                          <p:spTgt spid="70"/>
                                        </p:tgtEl>
                                        <p:attrNameLst>
                                          <p:attrName>ppt_x</p:attrName>
                                        </p:attrNameLst>
                                      </p:cBhvr>
                                      <p:tavLst>
                                        <p:tav tm="0">
                                          <p:val>
                                            <p:strVal val="#ppt_x"/>
                                          </p:val>
                                        </p:tav>
                                        <p:tav tm="100000">
                                          <p:val>
                                            <p:strVal val="#ppt_x"/>
                                          </p:val>
                                        </p:tav>
                                      </p:tavLst>
                                    </p:anim>
                                    <p:anim calcmode="lin" valueType="num">
                                      <p:cBhvr>
                                        <p:cTn id="62" dur="1000" fill="hold"/>
                                        <p:tgtEl>
                                          <p:spTgt spid="70"/>
                                        </p:tgtEl>
                                        <p:attrNameLst>
                                          <p:attrName>ppt_y</p:attrName>
                                        </p:attrNameLst>
                                      </p:cBhvr>
                                      <p:tavLst>
                                        <p:tav tm="0">
                                          <p:val>
                                            <p:strVal val="#ppt_y+.1"/>
                                          </p:val>
                                        </p:tav>
                                        <p:tav tm="100000">
                                          <p:val>
                                            <p:strVal val="#ppt_y"/>
                                          </p:val>
                                        </p:tav>
                                      </p:tavLst>
                                    </p:anim>
                                  </p:childTnLst>
                                </p:cTn>
                              </p:par>
                            </p:childTnLst>
                          </p:cTn>
                        </p:par>
                        <p:par>
                          <p:cTn id="63" fill="hold">
                            <p:stCondLst>
                              <p:cond delay="8000"/>
                            </p:stCondLst>
                            <p:childTnLst>
                              <p:par>
                                <p:cTn id="64" presetID="22" presetClass="entr" presetSubtype="4" fill="hold" grpId="0" nodeType="afterEffect">
                                  <p:stCondLst>
                                    <p:cond delay="0"/>
                                  </p:stCondLst>
                                  <p:childTnLst>
                                    <p:set>
                                      <p:cBhvr>
                                        <p:cTn id="65" dur="1" fill="hold">
                                          <p:stCondLst>
                                            <p:cond delay="0"/>
                                          </p:stCondLst>
                                        </p:cTn>
                                        <p:tgtEl>
                                          <p:spTgt spid="81"/>
                                        </p:tgtEl>
                                        <p:attrNameLst>
                                          <p:attrName>style.visibility</p:attrName>
                                        </p:attrNameLst>
                                      </p:cBhvr>
                                      <p:to>
                                        <p:strVal val="visible"/>
                                      </p:to>
                                    </p:set>
                                    <p:animEffect transition="in" filter="wipe(down)">
                                      <p:cBhvr>
                                        <p:cTn id="66" dur="500"/>
                                        <p:tgtEl>
                                          <p:spTgt spid="81"/>
                                        </p:tgtEl>
                                      </p:cBhvr>
                                    </p:animEffect>
                                  </p:childTnLst>
                                </p:cTn>
                              </p:par>
                            </p:childTnLst>
                          </p:cTn>
                        </p:par>
                        <p:par>
                          <p:cTn id="67" fill="hold">
                            <p:stCondLst>
                              <p:cond delay="8500"/>
                            </p:stCondLst>
                            <p:childTnLst>
                              <p:par>
                                <p:cTn id="68" presetID="22" presetClass="entr" presetSubtype="4" fill="hold" grpId="0" nodeType="afterEffect">
                                  <p:stCondLst>
                                    <p:cond delay="0"/>
                                  </p:stCondLst>
                                  <p:childTnLst>
                                    <p:set>
                                      <p:cBhvr>
                                        <p:cTn id="69" dur="1" fill="hold">
                                          <p:stCondLst>
                                            <p:cond delay="0"/>
                                          </p:stCondLst>
                                        </p:cTn>
                                        <p:tgtEl>
                                          <p:spTgt spid="82"/>
                                        </p:tgtEl>
                                        <p:attrNameLst>
                                          <p:attrName>style.visibility</p:attrName>
                                        </p:attrNameLst>
                                      </p:cBhvr>
                                      <p:to>
                                        <p:strVal val="visible"/>
                                      </p:to>
                                    </p:set>
                                    <p:animEffect transition="in" filter="wipe(down)">
                                      <p:cBhvr>
                                        <p:cTn id="70" dur="500"/>
                                        <p:tgtEl>
                                          <p:spTgt spid="82"/>
                                        </p:tgtEl>
                                      </p:cBhvr>
                                    </p:animEffect>
                                  </p:childTnLst>
                                </p:cTn>
                              </p:par>
                              <p:par>
                                <p:cTn id="71" presetID="42" presetClass="entr" presetSubtype="0" fill="hold" grpId="0" nodeType="withEffect">
                                  <p:stCondLst>
                                    <p:cond delay="0"/>
                                  </p:stCondLst>
                                  <p:childTnLst>
                                    <p:set>
                                      <p:cBhvr>
                                        <p:cTn id="72" dur="1" fill="hold">
                                          <p:stCondLst>
                                            <p:cond delay="0"/>
                                          </p:stCondLst>
                                        </p:cTn>
                                        <p:tgtEl>
                                          <p:spTgt spid="62"/>
                                        </p:tgtEl>
                                        <p:attrNameLst>
                                          <p:attrName>style.visibility</p:attrName>
                                        </p:attrNameLst>
                                      </p:cBhvr>
                                      <p:to>
                                        <p:strVal val="visible"/>
                                      </p:to>
                                    </p:set>
                                    <p:animEffect transition="in" filter="fade">
                                      <p:cBhvr>
                                        <p:cTn id="73" dur="1000"/>
                                        <p:tgtEl>
                                          <p:spTgt spid="62"/>
                                        </p:tgtEl>
                                      </p:cBhvr>
                                    </p:animEffect>
                                    <p:anim calcmode="lin" valueType="num">
                                      <p:cBhvr>
                                        <p:cTn id="74" dur="1000" fill="hold"/>
                                        <p:tgtEl>
                                          <p:spTgt spid="62"/>
                                        </p:tgtEl>
                                        <p:attrNameLst>
                                          <p:attrName>ppt_x</p:attrName>
                                        </p:attrNameLst>
                                      </p:cBhvr>
                                      <p:tavLst>
                                        <p:tav tm="0">
                                          <p:val>
                                            <p:strVal val="#ppt_x"/>
                                          </p:val>
                                        </p:tav>
                                        <p:tav tm="100000">
                                          <p:val>
                                            <p:strVal val="#ppt_x"/>
                                          </p:val>
                                        </p:tav>
                                      </p:tavLst>
                                    </p:anim>
                                    <p:anim calcmode="lin" valueType="num">
                                      <p:cBhvr>
                                        <p:cTn id="75" dur="1000" fill="hold"/>
                                        <p:tgtEl>
                                          <p:spTgt spid="62"/>
                                        </p:tgtEl>
                                        <p:attrNameLst>
                                          <p:attrName>ppt_y</p:attrName>
                                        </p:attrNameLst>
                                      </p:cBhvr>
                                      <p:tavLst>
                                        <p:tav tm="0">
                                          <p:val>
                                            <p:strVal val="#ppt_y+.1"/>
                                          </p:val>
                                        </p:tav>
                                        <p:tav tm="100000">
                                          <p:val>
                                            <p:strVal val="#ppt_y"/>
                                          </p:val>
                                        </p:tav>
                                      </p:tavLst>
                                    </p:anim>
                                  </p:childTnLst>
                                </p:cTn>
                              </p:par>
                            </p:childTnLst>
                          </p:cTn>
                        </p:par>
                        <p:par>
                          <p:cTn id="76" fill="hold">
                            <p:stCondLst>
                              <p:cond delay="9500"/>
                            </p:stCondLst>
                            <p:childTnLst>
                              <p:par>
                                <p:cTn id="77" presetID="42" presetClass="entr" presetSubtype="0" fill="hold" nodeType="afterEffect">
                                  <p:stCondLst>
                                    <p:cond delay="0"/>
                                  </p:stCondLst>
                                  <p:childTnLst>
                                    <p:set>
                                      <p:cBhvr>
                                        <p:cTn id="78" dur="1" fill="hold">
                                          <p:stCondLst>
                                            <p:cond delay="0"/>
                                          </p:stCondLst>
                                        </p:cTn>
                                        <p:tgtEl>
                                          <p:spTgt spid="59"/>
                                        </p:tgtEl>
                                        <p:attrNameLst>
                                          <p:attrName>style.visibility</p:attrName>
                                        </p:attrNameLst>
                                      </p:cBhvr>
                                      <p:to>
                                        <p:strVal val="visible"/>
                                      </p:to>
                                    </p:set>
                                    <p:animEffect transition="in" filter="fade">
                                      <p:cBhvr>
                                        <p:cTn id="79" dur="1000"/>
                                        <p:tgtEl>
                                          <p:spTgt spid="59"/>
                                        </p:tgtEl>
                                      </p:cBhvr>
                                    </p:animEffect>
                                    <p:anim calcmode="lin" valueType="num">
                                      <p:cBhvr>
                                        <p:cTn id="80" dur="1000" fill="hold"/>
                                        <p:tgtEl>
                                          <p:spTgt spid="59"/>
                                        </p:tgtEl>
                                        <p:attrNameLst>
                                          <p:attrName>ppt_x</p:attrName>
                                        </p:attrNameLst>
                                      </p:cBhvr>
                                      <p:tavLst>
                                        <p:tav tm="0">
                                          <p:val>
                                            <p:strVal val="#ppt_x"/>
                                          </p:val>
                                        </p:tav>
                                        <p:tav tm="100000">
                                          <p:val>
                                            <p:strVal val="#ppt_x"/>
                                          </p:val>
                                        </p:tav>
                                      </p:tavLst>
                                    </p:anim>
                                    <p:anim calcmode="lin" valueType="num">
                                      <p:cBhvr>
                                        <p:cTn id="81" dur="1000" fill="hold"/>
                                        <p:tgtEl>
                                          <p:spTgt spid="59"/>
                                        </p:tgtEl>
                                        <p:attrNameLst>
                                          <p:attrName>ppt_y</p:attrName>
                                        </p:attrNameLst>
                                      </p:cBhvr>
                                      <p:tavLst>
                                        <p:tav tm="0">
                                          <p:val>
                                            <p:strVal val="#ppt_y+.1"/>
                                          </p:val>
                                        </p:tav>
                                        <p:tav tm="100000">
                                          <p:val>
                                            <p:strVal val="#ppt_y"/>
                                          </p:val>
                                        </p:tav>
                                      </p:tavLst>
                                    </p:anim>
                                  </p:childTnLst>
                                </p:cTn>
                              </p:par>
                            </p:childTnLst>
                          </p:cTn>
                        </p:par>
                        <p:par>
                          <p:cTn id="82" fill="hold">
                            <p:stCondLst>
                              <p:cond delay="10500"/>
                            </p:stCondLst>
                            <p:childTnLst>
                              <p:par>
                                <p:cTn id="83" presetID="22" presetClass="entr" presetSubtype="4" fill="hold" grpId="0" nodeType="afterEffect">
                                  <p:stCondLst>
                                    <p:cond delay="0"/>
                                  </p:stCondLst>
                                  <p:childTnLst>
                                    <p:set>
                                      <p:cBhvr>
                                        <p:cTn id="84" dur="1" fill="hold">
                                          <p:stCondLst>
                                            <p:cond delay="0"/>
                                          </p:stCondLst>
                                        </p:cTn>
                                        <p:tgtEl>
                                          <p:spTgt spid="79"/>
                                        </p:tgtEl>
                                        <p:attrNameLst>
                                          <p:attrName>style.visibility</p:attrName>
                                        </p:attrNameLst>
                                      </p:cBhvr>
                                      <p:to>
                                        <p:strVal val="visible"/>
                                      </p:to>
                                    </p:set>
                                    <p:animEffect transition="in" filter="wipe(down)">
                                      <p:cBhvr>
                                        <p:cTn id="85" dur="500"/>
                                        <p:tgtEl>
                                          <p:spTgt spid="79"/>
                                        </p:tgtEl>
                                      </p:cBhvr>
                                    </p:animEffect>
                                  </p:childTnLst>
                                </p:cTn>
                              </p:par>
                            </p:childTnLst>
                          </p:cTn>
                        </p:par>
                        <p:par>
                          <p:cTn id="86" fill="hold">
                            <p:stCondLst>
                              <p:cond delay="11000"/>
                            </p:stCondLst>
                            <p:childTnLst>
                              <p:par>
                                <p:cTn id="87" presetID="22" presetClass="entr" presetSubtype="4" fill="hold" grpId="0" nodeType="afterEffect">
                                  <p:stCondLst>
                                    <p:cond delay="0"/>
                                  </p:stCondLst>
                                  <p:childTnLst>
                                    <p:set>
                                      <p:cBhvr>
                                        <p:cTn id="88" dur="1" fill="hold">
                                          <p:stCondLst>
                                            <p:cond delay="0"/>
                                          </p:stCondLst>
                                        </p:cTn>
                                        <p:tgtEl>
                                          <p:spTgt spid="80"/>
                                        </p:tgtEl>
                                        <p:attrNameLst>
                                          <p:attrName>style.visibility</p:attrName>
                                        </p:attrNameLst>
                                      </p:cBhvr>
                                      <p:to>
                                        <p:strVal val="visible"/>
                                      </p:to>
                                    </p:set>
                                    <p:animEffect transition="in" filter="wipe(down)">
                                      <p:cBhvr>
                                        <p:cTn id="89" dur="500"/>
                                        <p:tgtEl>
                                          <p:spTgt spid="80"/>
                                        </p:tgtEl>
                                      </p:cBhvr>
                                    </p:animEffect>
                                  </p:childTnLst>
                                </p:cTn>
                              </p:par>
                              <p:par>
                                <p:cTn id="90" presetID="42" presetClass="entr" presetSubtype="0" fill="hold" grpId="0" nodeType="withEffect">
                                  <p:stCondLst>
                                    <p:cond delay="0"/>
                                  </p:stCondLst>
                                  <p:childTnLst>
                                    <p:set>
                                      <p:cBhvr>
                                        <p:cTn id="91" dur="1" fill="hold">
                                          <p:stCondLst>
                                            <p:cond delay="0"/>
                                          </p:stCondLst>
                                        </p:cTn>
                                        <p:tgtEl>
                                          <p:spTgt spid="66"/>
                                        </p:tgtEl>
                                        <p:attrNameLst>
                                          <p:attrName>style.visibility</p:attrName>
                                        </p:attrNameLst>
                                      </p:cBhvr>
                                      <p:to>
                                        <p:strVal val="visible"/>
                                      </p:to>
                                    </p:set>
                                    <p:animEffect transition="in" filter="fade">
                                      <p:cBhvr>
                                        <p:cTn id="92" dur="1000"/>
                                        <p:tgtEl>
                                          <p:spTgt spid="66"/>
                                        </p:tgtEl>
                                      </p:cBhvr>
                                    </p:animEffect>
                                    <p:anim calcmode="lin" valueType="num">
                                      <p:cBhvr>
                                        <p:cTn id="93" dur="1000" fill="hold"/>
                                        <p:tgtEl>
                                          <p:spTgt spid="66"/>
                                        </p:tgtEl>
                                        <p:attrNameLst>
                                          <p:attrName>ppt_x</p:attrName>
                                        </p:attrNameLst>
                                      </p:cBhvr>
                                      <p:tavLst>
                                        <p:tav tm="0">
                                          <p:val>
                                            <p:strVal val="#ppt_x"/>
                                          </p:val>
                                        </p:tav>
                                        <p:tav tm="100000">
                                          <p:val>
                                            <p:strVal val="#ppt_x"/>
                                          </p:val>
                                        </p:tav>
                                      </p:tavLst>
                                    </p:anim>
                                    <p:anim calcmode="lin" valueType="num">
                                      <p:cBhvr>
                                        <p:cTn id="94" dur="1000" fill="hold"/>
                                        <p:tgtEl>
                                          <p:spTgt spid="66"/>
                                        </p:tgtEl>
                                        <p:attrNameLst>
                                          <p:attrName>ppt_y</p:attrName>
                                        </p:attrNameLst>
                                      </p:cBhvr>
                                      <p:tavLst>
                                        <p:tav tm="0">
                                          <p:val>
                                            <p:strVal val="#ppt_y+.1"/>
                                          </p:val>
                                        </p:tav>
                                        <p:tav tm="100000">
                                          <p:val>
                                            <p:strVal val="#ppt_y"/>
                                          </p:val>
                                        </p:tav>
                                      </p:tavLst>
                                    </p:anim>
                                  </p:childTnLst>
                                </p:cTn>
                              </p:par>
                            </p:childTnLst>
                          </p:cTn>
                        </p:par>
                        <p:par>
                          <p:cTn id="95" fill="hold">
                            <p:stCondLst>
                              <p:cond delay="12000"/>
                            </p:stCondLst>
                            <p:childTnLst>
                              <p:par>
                                <p:cTn id="96" presetID="42" presetClass="entr" presetSubtype="0" fill="hold" nodeType="afterEffect">
                                  <p:stCondLst>
                                    <p:cond delay="0"/>
                                  </p:stCondLst>
                                  <p:childTnLst>
                                    <p:set>
                                      <p:cBhvr>
                                        <p:cTn id="97" dur="1" fill="hold">
                                          <p:stCondLst>
                                            <p:cond delay="0"/>
                                          </p:stCondLst>
                                        </p:cTn>
                                        <p:tgtEl>
                                          <p:spTgt spid="63"/>
                                        </p:tgtEl>
                                        <p:attrNameLst>
                                          <p:attrName>style.visibility</p:attrName>
                                        </p:attrNameLst>
                                      </p:cBhvr>
                                      <p:to>
                                        <p:strVal val="visible"/>
                                      </p:to>
                                    </p:set>
                                    <p:animEffect transition="in" filter="fade">
                                      <p:cBhvr>
                                        <p:cTn id="98" dur="1000"/>
                                        <p:tgtEl>
                                          <p:spTgt spid="63"/>
                                        </p:tgtEl>
                                      </p:cBhvr>
                                    </p:animEffect>
                                    <p:anim calcmode="lin" valueType="num">
                                      <p:cBhvr>
                                        <p:cTn id="99" dur="1000" fill="hold"/>
                                        <p:tgtEl>
                                          <p:spTgt spid="63"/>
                                        </p:tgtEl>
                                        <p:attrNameLst>
                                          <p:attrName>ppt_x</p:attrName>
                                        </p:attrNameLst>
                                      </p:cBhvr>
                                      <p:tavLst>
                                        <p:tav tm="0">
                                          <p:val>
                                            <p:strVal val="#ppt_x"/>
                                          </p:val>
                                        </p:tav>
                                        <p:tav tm="100000">
                                          <p:val>
                                            <p:strVal val="#ppt_x"/>
                                          </p:val>
                                        </p:tav>
                                      </p:tavLst>
                                    </p:anim>
                                    <p:anim calcmode="lin" valueType="num">
                                      <p:cBhvr>
                                        <p:cTn id="100"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p:bldP spid="66" grpId="0"/>
      <p:bldP spid="70" grpId="0"/>
      <p:bldP spid="74" grpId="0"/>
      <p:bldP spid="78" grpId="0"/>
      <p:bldP spid="79" grpId="0" animBg="1"/>
      <p:bldP spid="80" grpId="0" animBg="1"/>
      <p:bldP spid="81" grpId="0" animBg="1"/>
      <p:bldP spid="82" grpId="0" animBg="1"/>
      <p:bldP spid="83" grpId="0" animBg="1"/>
      <p:bldP spid="84" grpId="0" animBg="1"/>
      <p:bldP spid="85" grpId="0" animBg="1"/>
      <p:bldP spid="86" grpId="0" animBg="1"/>
      <p:bldP spid="87" grpId="0" animBg="1"/>
      <p:bldP spid="8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87F8DD5A-3C79-448E-BA54-0BA62C121474}"/>
              </a:ext>
            </a:extLst>
          </p:cNvPr>
          <p:cNvGrpSpPr/>
          <p:nvPr/>
        </p:nvGrpSpPr>
        <p:grpSpPr>
          <a:xfrm flipH="1">
            <a:off x="19793" y="-1"/>
            <a:ext cx="12196774" cy="6858001"/>
            <a:chOff x="0" y="-1"/>
            <a:chExt cx="12192000" cy="6858001"/>
          </a:xfrm>
        </p:grpSpPr>
        <p:pic>
          <p:nvPicPr>
            <p:cNvPr id="11" name="图片 10">
              <a:extLst>
                <a:ext uri="{FF2B5EF4-FFF2-40B4-BE49-F238E27FC236}">
                  <a16:creationId xmlns:a16="http://schemas.microsoft.com/office/drawing/2014/main" id="{D7498B56-F635-40FF-88B8-D4F30A6FC7B5}"/>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b="24157"/>
            <a:stretch/>
          </p:blipFill>
          <p:spPr>
            <a:xfrm>
              <a:off x="0" y="0"/>
              <a:ext cx="12192000" cy="6858000"/>
            </a:xfrm>
            <a:prstGeom prst="rect">
              <a:avLst/>
            </a:prstGeom>
          </p:spPr>
        </p:pic>
        <p:sp>
          <p:nvSpPr>
            <p:cNvPr id="532" name="Shape 532"/>
            <p:cNvSpPr/>
            <p:nvPr/>
          </p:nvSpPr>
          <p:spPr>
            <a:xfrm>
              <a:off x="1821291" y="0"/>
              <a:ext cx="10370709"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bg1"/>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33" name="Shape 533"/>
            <p:cNvSpPr/>
            <p:nvPr/>
          </p:nvSpPr>
          <p:spPr>
            <a:xfrm>
              <a:off x="2708901" y="-1"/>
              <a:ext cx="9483099"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rgbClr val="2866AB"/>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2" name="Shape 535">
            <a:extLst>
              <a:ext uri="{FF2B5EF4-FFF2-40B4-BE49-F238E27FC236}">
                <a16:creationId xmlns:a16="http://schemas.microsoft.com/office/drawing/2014/main" id="{91695A91-082C-4F24-B630-DF39E2F4A55A}"/>
              </a:ext>
            </a:extLst>
          </p:cNvPr>
          <p:cNvSpPr/>
          <p:nvPr/>
        </p:nvSpPr>
        <p:spPr>
          <a:xfrm flipH="1">
            <a:off x="213161" y="372051"/>
            <a:ext cx="6180023" cy="1323439"/>
          </a:xfrm>
          <a:prstGeom prst="rect">
            <a:avLst/>
          </a:prstGeom>
          <a:ln w="12700">
            <a:miter lim="400000"/>
          </a:ln>
        </p:spPr>
        <p:txBody>
          <a:bodyPr wrap="non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8000" cap="none" dirty="0">
                <a:solidFill>
                  <a:schemeClr val="bg1"/>
                </a:solidFill>
                <a:latin typeface="思源黑体 CN Heavy" panose="020B0A00000000000000" pitchFamily="34" charset="-122"/>
                <a:ea typeface="思源黑体 CN Heavy" panose="020B0A00000000000000" pitchFamily="34" charset="-122"/>
                <a:sym typeface="字魂36号-正文宋楷" panose="02000000000000000000" pitchFamily="2" charset="-122"/>
              </a:rPr>
              <a:t>THANK YOU</a:t>
            </a:r>
          </a:p>
        </p:txBody>
      </p:sp>
      <p:cxnSp>
        <p:nvCxnSpPr>
          <p:cNvPr id="14" name="直接连接符 2">
            <a:extLst>
              <a:ext uri="{FF2B5EF4-FFF2-40B4-BE49-F238E27FC236}">
                <a16:creationId xmlns:a16="http://schemas.microsoft.com/office/drawing/2014/main" id="{23AAD449-2425-4B08-8F6E-D04DE77DEE3A}"/>
              </a:ext>
            </a:extLst>
          </p:cNvPr>
          <p:cNvCxnSpPr>
            <a:cxnSpLocks/>
          </p:cNvCxnSpPr>
          <p:nvPr/>
        </p:nvCxnSpPr>
        <p:spPr>
          <a:xfrm flipH="1">
            <a:off x="285134" y="2163100"/>
            <a:ext cx="2654711"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56020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rgbClr val="2866AB"/>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33" name="Shape 533"/>
          <p:cNvSpPr/>
          <p:nvPr/>
        </p:nvSpPr>
        <p:spPr>
          <a:xfrm flipH="1">
            <a:off x="19793" y="-1"/>
            <a:ext cx="9277816"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blipFill dpi="0" rotWithShape="1">
            <a:blip r:embed="rId3" cstate="email">
              <a:extLst>
                <a:ext uri="{28A0092B-C50C-407E-A947-70E740481C1C}">
                  <a14:useLocalDpi xmlns:a14="http://schemas.microsoft.com/office/drawing/2010/main"/>
                </a:ext>
              </a:extLst>
            </a:blip>
            <a:srcRect/>
            <a:stretch>
              <a:fillRect/>
            </a:stretch>
          </a:blip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35" name="Shape 535"/>
          <p:cNvSpPr/>
          <p:nvPr/>
        </p:nvSpPr>
        <p:spPr>
          <a:xfrm flipH="1">
            <a:off x="4856123" y="3105521"/>
            <a:ext cx="4441486" cy="984885"/>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5800" dirty="0" err="1">
                <a:solidFill>
                  <a:schemeClr val="tx2"/>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a:t>
            </a:r>
            <a:r>
              <a:rPr lang="en-US" sz="5800" dirty="0">
                <a:solidFill>
                  <a:schemeClr val="tx2"/>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1</a:t>
            </a:r>
            <a:endParaRPr sz="5800" dirty="0">
              <a:solidFill>
                <a:schemeClr val="tx2"/>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Shape 535">
            <a:extLst>
              <a:ext uri="{FF2B5EF4-FFF2-40B4-BE49-F238E27FC236}">
                <a16:creationId xmlns:a16="http://schemas.microsoft.com/office/drawing/2014/main" id="{B8966E44-49F6-40AB-A810-D55A409E1F4F}"/>
              </a:ext>
            </a:extLst>
          </p:cNvPr>
          <p:cNvSpPr/>
          <p:nvPr/>
        </p:nvSpPr>
        <p:spPr>
          <a:xfrm flipH="1">
            <a:off x="4856123" y="4177412"/>
            <a:ext cx="8024106" cy="2308324"/>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7200" dirty="0" err="1">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Tổng</a:t>
            </a:r>
            <a:r>
              <a:rPr lang="en-US" sz="7200" dirty="0">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quan</a:t>
            </a:r>
            <a:r>
              <a:rPr lang="en-US" sz="7200" dirty="0">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về</a:t>
            </a:r>
            <a:r>
              <a:rPr lang="en-US" sz="7200" dirty="0">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đề</a:t>
            </a:r>
            <a:r>
              <a:rPr lang="en-US" sz="7200" dirty="0">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tài</a:t>
            </a:r>
            <a:endParaRPr sz="7200" dirty="0">
              <a:solidFill>
                <a:schemeClr val="tx2"/>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endParaRPr>
          </a:p>
        </p:txBody>
      </p:sp>
    </p:spTree>
    <p:extLst>
      <p:ext uri="{BB962C8B-B14F-4D97-AF65-F5344CB8AC3E}">
        <p14:creationId xmlns:p14="http://schemas.microsoft.com/office/powerpoint/2010/main" val="1641893115"/>
      </p:ext>
    </p:extLst>
  </p:cSld>
  <p:clrMapOvr>
    <a:masterClrMapping/>
  </p:clrMapOvr>
  <p:transition spd="slow" advTm="0">
    <p:wipe/>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4" name="矩形 13"/>
          <p:cNvSpPr/>
          <p:nvPr/>
        </p:nvSpPr>
        <p:spPr>
          <a:xfrm>
            <a:off x="1864640" y="3683048"/>
            <a:ext cx="3572641" cy="872034"/>
          </a:xfrm>
          <a:prstGeom prst="rect">
            <a:avLst/>
          </a:prstGeom>
        </p:spPr>
        <p:txBody>
          <a:bodyPr wrap="square">
            <a:spAutoFit/>
          </a:bodyPr>
          <a:lstStyle/>
          <a:p>
            <a:pPr lvl="0" algn="ctr">
              <a:lnSpc>
                <a:spcPct val="150000"/>
              </a:lnSpc>
            </a:pPr>
            <a:r>
              <a:rPr lang="en-US" dirty="0" err="1">
                <a:solidFill>
                  <a:srgbClr val="0A1A2C"/>
                </a:solidFill>
                <a:latin typeface="Arial" panose="020B0604020202020204" pitchFamily="34" charset="0"/>
                <a:cs typeface="Arial" panose="020B0604020202020204" pitchFamily="34" charset="0"/>
              </a:rPr>
              <a:t>Sự</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bùng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nổ</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của</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cuộc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cách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mạng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công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nghiệp</a:t>
            </a:r>
            <a:r>
              <a:rPr lang="en-US" dirty="0">
                <a:solidFill>
                  <a:srgbClr val="0A1A2C"/>
                </a:solidFill>
                <a:latin typeface="Arial" panose="020B0604020202020204" pitchFamily="34" charset="0"/>
                <a:cs typeface="Arial" panose="020B0604020202020204" pitchFamily="34" charset="0"/>
              </a:rPr>
              <a:t> 4.0</a:t>
            </a:r>
            <a:endParaRPr lang="zh-CN" altLang="en-US" dirty="0">
              <a:solidFill>
                <a:srgbClr val="0A1A2C"/>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5" name="矩形 14"/>
          <p:cNvSpPr/>
          <p:nvPr/>
        </p:nvSpPr>
        <p:spPr>
          <a:xfrm>
            <a:off x="5940238" y="1186007"/>
            <a:ext cx="5403990" cy="1703030"/>
          </a:xfrm>
          <a:prstGeom prst="rect">
            <a:avLst/>
          </a:prstGeom>
        </p:spPr>
        <p:txBody>
          <a:bodyPr wrap="square">
            <a:spAutoFit/>
          </a:bodyPr>
          <a:lstStyle/>
          <a:p>
            <a:pPr lvl="0" algn="ctr">
              <a:lnSpc>
                <a:spcPct val="150000"/>
              </a:lnSpc>
            </a:pPr>
            <a:r>
              <a:rPr lang="vi-VN" dirty="0">
                <a:solidFill>
                  <a:srgbClr val="0A1A2C"/>
                </a:solidFill>
              </a:rPr>
              <a:t>Theo báo cáo của Sách trắng Edtech Việt Nam 2023 cho thấy Việt Nam thuộc top 10 thị trường phát triển nhanh nhất ngành công nghệ giáo dục trực tuyến với mức tăng trưởng hơn 44% mỗi năm</a:t>
            </a:r>
            <a:endParaRPr lang="zh-CN" altLang="en-US" sz="2400" dirty="0">
              <a:solidFill>
                <a:srgbClr val="0A1A2C"/>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8" name="组合 7">
            <a:extLst>
              <a:ext uri="{FF2B5EF4-FFF2-40B4-BE49-F238E27FC236}">
                <a16:creationId xmlns:a16="http://schemas.microsoft.com/office/drawing/2014/main" id="{72266BB4-CE2F-493E-80E0-4EE4C04ECB95}"/>
              </a:ext>
            </a:extLst>
          </p:cNvPr>
          <p:cNvGrpSpPr/>
          <p:nvPr/>
        </p:nvGrpSpPr>
        <p:grpSpPr>
          <a:xfrm>
            <a:off x="0" y="0"/>
            <a:ext cx="3283890" cy="2037522"/>
            <a:chOff x="19793" y="-1"/>
            <a:chExt cx="10374770" cy="6858001"/>
          </a:xfrm>
        </p:grpSpPr>
        <p:sp>
          <p:nvSpPr>
            <p:cNvPr id="9" name="Shape 532">
              <a:extLst>
                <a:ext uri="{FF2B5EF4-FFF2-40B4-BE49-F238E27FC236}">
                  <a16:creationId xmlns:a16="http://schemas.microsoft.com/office/drawing/2014/main" id="{A179F39C-EBB1-4B5D-A40F-41C26B3B8F75}"/>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1" name="Shape 533">
              <a:extLst>
                <a:ext uri="{FF2B5EF4-FFF2-40B4-BE49-F238E27FC236}">
                  <a16:creationId xmlns:a16="http://schemas.microsoft.com/office/drawing/2014/main" id="{EBAD7474-E716-4CBB-B1E4-4A7B045E1637}"/>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2" name="文本框 11">
            <a:extLst>
              <a:ext uri="{FF2B5EF4-FFF2-40B4-BE49-F238E27FC236}">
                <a16:creationId xmlns:a16="http://schemas.microsoft.com/office/drawing/2014/main" id="{CEE3C6A1-930D-4A4C-9AFD-0B8E963D8A43}"/>
              </a:ext>
            </a:extLst>
          </p:cNvPr>
          <p:cNvSpPr txBox="1"/>
          <p:nvPr/>
        </p:nvSpPr>
        <p:spPr>
          <a:xfrm>
            <a:off x="3631" y="186612"/>
            <a:ext cx="1861009" cy="461665"/>
          </a:xfrm>
          <a:prstGeom prst="rect">
            <a:avLst/>
          </a:prstGeom>
          <a:noFill/>
        </p:spPr>
        <p:txBody>
          <a:bodyPr wrap="squar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1</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4" name="Picture 3" descr="A close-up of a blue background&#10;&#10;Description automatically generated">
            <a:extLst>
              <a:ext uri="{FF2B5EF4-FFF2-40B4-BE49-F238E27FC236}">
                <a16:creationId xmlns:a16="http://schemas.microsoft.com/office/drawing/2014/main" id="{73F91B70-A58A-E1EB-DA0B-C003BA4832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1387" y="1139271"/>
            <a:ext cx="3219149" cy="2276540"/>
          </a:xfrm>
          <a:prstGeom prst="rect">
            <a:avLst/>
          </a:prstGeom>
        </p:spPr>
      </p:pic>
      <p:pic>
        <p:nvPicPr>
          <p:cNvPr id="6" name="Picture 5">
            <a:extLst>
              <a:ext uri="{FF2B5EF4-FFF2-40B4-BE49-F238E27FC236}">
                <a16:creationId xmlns:a16="http://schemas.microsoft.com/office/drawing/2014/main" id="{61B64022-A7A3-124C-5093-C5796A431E6B}"/>
              </a:ext>
            </a:extLst>
          </p:cNvPr>
          <p:cNvPicPr>
            <a:picLocks noChangeAspect="1"/>
          </p:cNvPicPr>
          <p:nvPr/>
        </p:nvPicPr>
        <p:blipFill>
          <a:blip r:embed="rId4"/>
          <a:stretch>
            <a:fillRect/>
          </a:stretch>
        </p:blipFill>
        <p:spPr>
          <a:xfrm>
            <a:off x="6723529" y="3108502"/>
            <a:ext cx="4191585" cy="2410161"/>
          </a:xfrm>
          <a:prstGeom prst="rect">
            <a:avLst/>
          </a:prstGeom>
        </p:spPr>
      </p:pic>
      <p:sp>
        <p:nvSpPr>
          <p:cNvPr id="7" name="TextBox 6">
            <a:extLst>
              <a:ext uri="{FF2B5EF4-FFF2-40B4-BE49-F238E27FC236}">
                <a16:creationId xmlns:a16="http://schemas.microsoft.com/office/drawing/2014/main" id="{4FF8D0B1-B427-B8B0-6B50-C07EEB5A2E6B}"/>
              </a:ext>
            </a:extLst>
          </p:cNvPr>
          <p:cNvSpPr txBox="1"/>
          <p:nvPr/>
        </p:nvSpPr>
        <p:spPr>
          <a:xfrm>
            <a:off x="4422808" y="175226"/>
            <a:ext cx="4219425" cy="584775"/>
          </a:xfrm>
          <a:prstGeom prst="rect">
            <a:avLst/>
          </a:prstGeom>
          <a:noFill/>
        </p:spPr>
        <p:txBody>
          <a:bodyPr wrap="none" rtlCol="0">
            <a:spAutoFit/>
          </a:bodyPr>
          <a:lstStyle/>
          <a:p>
            <a:r>
              <a:rPr lang="en-US" sz="3200" b="1" dirty="0">
                <a:solidFill>
                  <a:srgbClr val="0A1A2C"/>
                </a:solidFill>
                <a:latin typeface="Arial" panose="020B0604020202020204" pitchFamily="34" charset="0"/>
                <a:cs typeface="Arial" panose="020B0604020202020204" pitchFamily="34" charset="0"/>
              </a:rPr>
              <a:t>LÝ DO CHỌN ĐỀ TÀI</a:t>
            </a:r>
          </a:p>
        </p:txBody>
      </p:sp>
    </p:spTree>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anim calcmode="lin" valueType="num">
                                      <p:cBhvr>
                                        <p:cTn id="8" dur="500" fill="hold"/>
                                        <p:tgtEl>
                                          <p:spTgt spid="14"/>
                                        </p:tgtEl>
                                        <p:attrNameLst>
                                          <p:attrName>ppt_x</p:attrName>
                                        </p:attrNameLst>
                                      </p:cBhvr>
                                      <p:tavLst>
                                        <p:tav tm="0">
                                          <p:val>
                                            <p:strVal val="#ppt_x"/>
                                          </p:val>
                                        </p:tav>
                                        <p:tav tm="100000">
                                          <p:val>
                                            <p:strVal val="#ppt_x"/>
                                          </p:val>
                                        </p:tav>
                                      </p:tavLst>
                                    </p:anim>
                                    <p:anim calcmode="lin" valueType="num">
                                      <p:cBhvr>
                                        <p:cTn id="9" dur="500" fill="hold"/>
                                        <p:tgtEl>
                                          <p:spTgt spid="14"/>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fade">
                                      <p:cBhvr>
                                        <p:cTn id="12" dur="500"/>
                                        <p:tgtEl>
                                          <p:spTgt spid="15"/>
                                        </p:tgtEl>
                                      </p:cBhvr>
                                    </p:animEffect>
                                    <p:anim calcmode="lin" valueType="num">
                                      <p:cBhvr>
                                        <p:cTn id="13" dur="500" fill="hold"/>
                                        <p:tgtEl>
                                          <p:spTgt spid="15"/>
                                        </p:tgtEl>
                                        <p:attrNameLst>
                                          <p:attrName>ppt_x</p:attrName>
                                        </p:attrNameLst>
                                      </p:cBhvr>
                                      <p:tavLst>
                                        <p:tav tm="0">
                                          <p:val>
                                            <p:strVal val="#ppt_x"/>
                                          </p:val>
                                        </p:tav>
                                        <p:tav tm="100000">
                                          <p:val>
                                            <p:strVal val="#ppt_x"/>
                                          </p:val>
                                        </p:tav>
                                      </p:tavLst>
                                    </p:anim>
                                    <p:anim calcmode="lin" valueType="num">
                                      <p:cBhvr>
                                        <p:cTn id="14"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722426" y="2013937"/>
            <a:ext cx="5403990" cy="2541145"/>
          </a:xfrm>
          <a:prstGeom prst="rect">
            <a:avLst/>
          </a:prstGeom>
        </p:spPr>
        <p:txBody>
          <a:bodyPr wrap="square">
            <a:spAutoFit/>
          </a:bodyPr>
          <a:lstStyle/>
          <a:p>
            <a:pPr lvl="0" algn="ctr">
              <a:lnSpc>
                <a:spcPct val="150000"/>
              </a:lnSpc>
            </a:pPr>
            <a:r>
              <a:rPr lang="en-US" dirty="0" err="1">
                <a:solidFill>
                  <a:srgbClr val="0A1A2C"/>
                </a:solidFill>
                <a:latin typeface="Arial" panose="020B0604020202020204" pitchFamily="34" charset="0"/>
                <a:cs typeface="Arial" panose="020B0604020202020204" pitchFamily="34" charset="0"/>
              </a:rPr>
              <a:t>Đề</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tài</a:t>
            </a:r>
            <a:r>
              <a:rPr lang="en-US" dirty="0">
                <a:solidFill>
                  <a:srgbClr val="0A1A2C"/>
                </a:solidFill>
                <a:latin typeface="Arial" panose="020B0604020202020204" pitchFamily="34" charset="0"/>
                <a:cs typeface="Arial" panose="020B0604020202020204" pitchFamily="34" charset="0"/>
              </a:rPr>
              <a:t> </a:t>
            </a:r>
            <a:r>
              <a:rPr lang="en-US" b="1" i="1" dirty="0">
                <a:solidFill>
                  <a:srgbClr val="0A1A2C"/>
                </a:solidFill>
                <a:latin typeface="Arial" panose="020B0604020202020204" pitchFamily="34" charset="0"/>
                <a:cs typeface="Arial" panose="020B0604020202020204" pitchFamily="34" charset="0"/>
              </a:rPr>
              <a:t>“</a:t>
            </a:r>
            <a:r>
              <a:rPr lang="en-US" b="1" i="1" dirty="0" err="1">
                <a:solidFill>
                  <a:srgbClr val="0A1A2C"/>
                </a:solidFill>
                <a:latin typeface="Arial" panose="020B0604020202020204" pitchFamily="34" charset="0"/>
                <a:cs typeface="Arial" panose="020B0604020202020204" pitchFamily="34" charset="0"/>
              </a:rPr>
              <a:t>Xây</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dựng</a:t>
            </a:r>
            <a:r>
              <a:rPr lang="en-US" b="1" i="1" dirty="0">
                <a:solidFill>
                  <a:srgbClr val="0A1A2C"/>
                </a:solidFill>
                <a:latin typeface="Arial" panose="020B0604020202020204" pitchFamily="34" charset="0"/>
                <a:cs typeface="Arial" panose="020B0604020202020204" pitchFamily="34" charset="0"/>
              </a:rPr>
              <a:t> Website </a:t>
            </a:r>
            <a:r>
              <a:rPr lang="en-US" b="1" i="1" dirty="0" err="1">
                <a:solidFill>
                  <a:srgbClr val="0A1A2C"/>
                </a:solidFill>
                <a:latin typeface="Arial" panose="020B0604020202020204" pitchFamily="34" charset="0"/>
                <a:cs typeface="Arial" panose="020B0604020202020204" pitchFamily="34" charset="0"/>
              </a:rPr>
              <a:t>ôn</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thi</a:t>
            </a:r>
            <a:r>
              <a:rPr lang="en-US" b="1" i="1" dirty="0">
                <a:solidFill>
                  <a:srgbClr val="0A1A2C"/>
                </a:solidFill>
                <a:latin typeface="Arial" panose="020B0604020202020204" pitchFamily="34" charset="0"/>
                <a:cs typeface="Arial" panose="020B0604020202020204" pitchFamily="34" charset="0"/>
              </a:rPr>
              <a:t> THPT </a:t>
            </a:r>
            <a:r>
              <a:rPr lang="en-US" b="1" i="1" dirty="0" err="1">
                <a:solidFill>
                  <a:srgbClr val="0A1A2C"/>
                </a:solidFill>
                <a:latin typeface="Arial" panose="020B0604020202020204" pitchFamily="34" charset="0"/>
                <a:cs typeface="Arial" panose="020B0604020202020204" pitchFamily="34" charset="0"/>
              </a:rPr>
              <a:t>Quốc</a:t>
            </a:r>
            <a:r>
              <a:rPr lang="en-US" b="1" i="1" dirty="0">
                <a:solidFill>
                  <a:srgbClr val="0A1A2C"/>
                </a:solidFill>
                <a:latin typeface="Arial" panose="020B0604020202020204" pitchFamily="34" charset="0"/>
                <a:cs typeface="Arial" panose="020B0604020202020204" pitchFamily="34" charset="0"/>
              </a:rPr>
              <a:t> Gia </a:t>
            </a:r>
            <a:r>
              <a:rPr lang="en-US" b="1" i="1" dirty="0" err="1">
                <a:solidFill>
                  <a:srgbClr val="0A1A2C"/>
                </a:solidFill>
                <a:latin typeface="Arial" panose="020B0604020202020204" pitchFamily="34" charset="0"/>
                <a:cs typeface="Arial" panose="020B0604020202020204" pitchFamily="34" charset="0"/>
              </a:rPr>
              <a:t>môn</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Toán</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sử</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dụng</a:t>
            </a:r>
            <a:r>
              <a:rPr lang="en-US" b="1" i="1" dirty="0">
                <a:solidFill>
                  <a:srgbClr val="0A1A2C"/>
                </a:solidFill>
                <a:latin typeface="Arial" panose="020B0604020202020204" pitchFamily="34" charset="0"/>
                <a:cs typeface="Arial" panose="020B0604020202020204" pitchFamily="34" charset="0"/>
              </a:rPr>
              <a:t> ASP.NET Core </a:t>
            </a:r>
            <a:r>
              <a:rPr lang="en-US" b="1" i="1" dirty="0" err="1">
                <a:solidFill>
                  <a:srgbClr val="0A1A2C"/>
                </a:solidFill>
                <a:latin typeface="Arial" panose="020B0604020202020204" pitchFamily="34" charset="0"/>
                <a:cs typeface="Arial" panose="020B0604020202020204" pitchFamily="34" charset="0"/>
              </a:rPr>
              <a:t>và</a:t>
            </a:r>
            <a:r>
              <a:rPr lang="en-US" b="1" i="1" dirty="0">
                <a:solidFill>
                  <a:srgbClr val="0A1A2C"/>
                </a:solidFill>
                <a:latin typeface="Arial" panose="020B0604020202020204" pitchFamily="34" charset="0"/>
                <a:cs typeface="Arial" panose="020B0604020202020204" pitchFamily="34" charset="0"/>
              </a:rPr>
              <a:t> </a:t>
            </a:r>
            <a:r>
              <a:rPr lang="en-US" b="1" i="1" dirty="0" err="1">
                <a:solidFill>
                  <a:srgbClr val="0A1A2C"/>
                </a:solidFill>
                <a:latin typeface="Arial" panose="020B0604020202020204" pitchFamily="34" charset="0"/>
                <a:cs typeface="Arial" panose="020B0604020202020204" pitchFamily="34" charset="0"/>
              </a:rPr>
              <a:t>VueJs</a:t>
            </a:r>
            <a:r>
              <a:rPr lang="en-US" b="1" i="1" dirty="0">
                <a:solidFill>
                  <a:srgbClr val="0A1A2C"/>
                </a:solidFill>
                <a:latin typeface="Arial" panose="020B0604020202020204" pitchFamily="34" charset="0"/>
                <a:cs typeface="Arial" panose="020B0604020202020204" pitchFamily="34" charset="0"/>
              </a:rPr>
              <a:t>”</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với</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mong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muốn</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có</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thể</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giúp</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ích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được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cho</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các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em</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học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sinh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lớp</a:t>
            </a:r>
            <a:r>
              <a:rPr lang="en-US" dirty="0">
                <a:solidFill>
                  <a:srgbClr val="0A1A2C"/>
                </a:solidFill>
                <a:latin typeface="Arial" panose="020B0604020202020204" pitchFamily="34" charset="0"/>
                <a:cs typeface="Arial" panose="020B0604020202020204" pitchFamily="34" charset="0"/>
              </a:rPr>
              <a:t> 12 </a:t>
            </a:r>
            <a:r>
              <a:rPr lang="en-US" dirty="0" err="1">
                <a:solidFill>
                  <a:srgbClr val="0A1A2C"/>
                </a:solidFill>
                <a:latin typeface="Arial" panose="020B0604020202020204" pitchFamily="34" charset="0"/>
                <a:cs typeface="Arial" panose="020B0604020202020204" pitchFamily="34" charset="0"/>
              </a:rPr>
              <a:t>tìm</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được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cho</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mình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phương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hướng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tài</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liệu</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và</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cách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ôn</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thi</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hiệu</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quả</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nhất</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để</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đạt</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được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mục</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tiêu</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của</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mình</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trong</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kỳ</a:t>
            </a:r>
            <a:r>
              <a:rPr lang="en-US" dirty="0">
                <a:solidFill>
                  <a:srgbClr val="0A1A2C"/>
                </a:solidFill>
                <a:latin typeface="Arial" panose="020B0604020202020204" pitchFamily="34" charset="0"/>
                <a:cs typeface="Arial" panose="020B0604020202020204" pitchFamily="34" charset="0"/>
              </a:rPr>
              <a:t> </a:t>
            </a:r>
            <a:r>
              <a:rPr lang="en-US" dirty="0" err="1">
                <a:solidFill>
                  <a:srgbClr val="0A1A2C"/>
                </a:solidFill>
                <a:latin typeface="Arial" panose="020B0604020202020204" pitchFamily="34" charset="0"/>
                <a:cs typeface="Arial" panose="020B0604020202020204" pitchFamily="34" charset="0"/>
              </a:rPr>
              <a:t>thi</a:t>
            </a:r>
            <a:r>
              <a:rPr lang="en-US" dirty="0">
                <a:solidFill>
                  <a:srgbClr val="0A1A2C"/>
                </a:solidFill>
                <a:latin typeface="Arial" panose="020B0604020202020204" pitchFamily="34" charset="0"/>
                <a:cs typeface="Arial" panose="020B0604020202020204" pitchFamily="34" charset="0"/>
              </a:rPr>
              <a:t> THPT </a:t>
            </a:r>
            <a:r>
              <a:rPr lang="en-US" dirty="0" err="1">
                <a:solidFill>
                  <a:srgbClr val="0A1A2C"/>
                </a:solidFill>
                <a:latin typeface="Arial" panose="020B0604020202020204" pitchFamily="34" charset="0"/>
                <a:cs typeface="Arial" panose="020B0604020202020204" pitchFamily="34" charset="0"/>
              </a:rPr>
              <a:t>Quốc</a:t>
            </a:r>
            <a:r>
              <a:rPr lang="en-US" dirty="0">
                <a:solidFill>
                  <a:srgbClr val="0A1A2C"/>
                </a:solidFill>
                <a:latin typeface="Arial" panose="020B0604020202020204" pitchFamily="34" charset="0"/>
                <a:cs typeface="Arial" panose="020B0604020202020204" pitchFamily="34" charset="0"/>
              </a:rPr>
              <a:t> Gia</a:t>
            </a:r>
            <a:endParaRPr lang="zh-CN" altLang="en-US" sz="2400" dirty="0">
              <a:solidFill>
                <a:srgbClr val="0A1A2C"/>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8" name="组合 7">
            <a:extLst>
              <a:ext uri="{FF2B5EF4-FFF2-40B4-BE49-F238E27FC236}">
                <a16:creationId xmlns:a16="http://schemas.microsoft.com/office/drawing/2014/main" id="{72266BB4-CE2F-493E-80E0-4EE4C04ECB95}"/>
              </a:ext>
            </a:extLst>
          </p:cNvPr>
          <p:cNvGrpSpPr/>
          <p:nvPr/>
        </p:nvGrpSpPr>
        <p:grpSpPr>
          <a:xfrm>
            <a:off x="0" y="0"/>
            <a:ext cx="3283890" cy="2037522"/>
            <a:chOff x="19793" y="-1"/>
            <a:chExt cx="10374770" cy="6858001"/>
          </a:xfrm>
        </p:grpSpPr>
        <p:sp>
          <p:nvSpPr>
            <p:cNvPr id="9" name="Shape 532">
              <a:extLst>
                <a:ext uri="{FF2B5EF4-FFF2-40B4-BE49-F238E27FC236}">
                  <a16:creationId xmlns:a16="http://schemas.microsoft.com/office/drawing/2014/main" id="{A179F39C-EBB1-4B5D-A40F-41C26B3B8F75}"/>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1" name="Shape 533">
              <a:extLst>
                <a:ext uri="{FF2B5EF4-FFF2-40B4-BE49-F238E27FC236}">
                  <a16:creationId xmlns:a16="http://schemas.microsoft.com/office/drawing/2014/main" id="{EBAD7474-E716-4CBB-B1E4-4A7B045E1637}"/>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12" name="文本框 11">
            <a:extLst>
              <a:ext uri="{FF2B5EF4-FFF2-40B4-BE49-F238E27FC236}">
                <a16:creationId xmlns:a16="http://schemas.microsoft.com/office/drawing/2014/main" id="{CEE3C6A1-930D-4A4C-9AFD-0B8E963D8A43}"/>
              </a:ext>
            </a:extLst>
          </p:cNvPr>
          <p:cNvSpPr txBox="1"/>
          <p:nvPr/>
        </p:nvSpPr>
        <p:spPr>
          <a:xfrm>
            <a:off x="180378" y="166004"/>
            <a:ext cx="1861009" cy="461665"/>
          </a:xfrm>
          <a:prstGeom prst="rect">
            <a:avLst/>
          </a:prstGeom>
          <a:noFill/>
        </p:spPr>
        <p:txBody>
          <a:bodyPr wrap="squar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1</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pic>
        <p:nvPicPr>
          <p:cNvPr id="2" name="Picture 1" descr="A screenshot of a computer&#10;&#10;Description automatically generated">
            <a:extLst>
              <a:ext uri="{FF2B5EF4-FFF2-40B4-BE49-F238E27FC236}">
                <a16:creationId xmlns:a16="http://schemas.microsoft.com/office/drawing/2014/main" id="{690BA88D-0ED1-F93D-9B71-242F66A951DD}"/>
              </a:ext>
            </a:extLst>
          </p:cNvPr>
          <p:cNvPicPr>
            <a:picLocks noChangeAspect="1"/>
          </p:cNvPicPr>
          <p:nvPr/>
        </p:nvPicPr>
        <p:blipFill>
          <a:blip r:embed="rId3"/>
          <a:stretch>
            <a:fillRect/>
          </a:stretch>
        </p:blipFill>
        <p:spPr>
          <a:xfrm>
            <a:off x="6575629" y="1917671"/>
            <a:ext cx="4893945" cy="2733675"/>
          </a:xfrm>
          <a:prstGeom prst="rect">
            <a:avLst/>
          </a:prstGeom>
        </p:spPr>
      </p:pic>
      <p:sp>
        <p:nvSpPr>
          <p:cNvPr id="3" name="TextBox 2">
            <a:extLst>
              <a:ext uri="{FF2B5EF4-FFF2-40B4-BE49-F238E27FC236}">
                <a16:creationId xmlns:a16="http://schemas.microsoft.com/office/drawing/2014/main" id="{9B42C600-2001-22D8-B1E5-744354E175F9}"/>
              </a:ext>
            </a:extLst>
          </p:cNvPr>
          <p:cNvSpPr txBox="1"/>
          <p:nvPr/>
        </p:nvSpPr>
        <p:spPr>
          <a:xfrm>
            <a:off x="4355466" y="164057"/>
            <a:ext cx="4219425" cy="584775"/>
          </a:xfrm>
          <a:prstGeom prst="rect">
            <a:avLst/>
          </a:prstGeom>
          <a:noFill/>
        </p:spPr>
        <p:txBody>
          <a:bodyPr wrap="none" rtlCol="0">
            <a:spAutoFit/>
          </a:bodyPr>
          <a:lstStyle/>
          <a:p>
            <a:r>
              <a:rPr lang="en-US" sz="3200" b="1" dirty="0">
                <a:solidFill>
                  <a:srgbClr val="0A1A2C"/>
                </a:solidFill>
                <a:latin typeface="Arial" panose="020B0604020202020204" pitchFamily="34" charset="0"/>
                <a:cs typeface="Arial" panose="020B0604020202020204" pitchFamily="34" charset="0"/>
              </a:rPr>
              <a:t>LÝ DO CHỌN ĐỀ TÀI</a:t>
            </a:r>
          </a:p>
        </p:txBody>
      </p:sp>
    </p:spTree>
    <p:extLst>
      <p:ext uri="{BB962C8B-B14F-4D97-AF65-F5344CB8AC3E}">
        <p14:creationId xmlns:p14="http://schemas.microsoft.com/office/powerpoint/2010/main" val="3628598959"/>
      </p:ext>
    </p:extLst>
  </p:cSld>
  <p:clrMapOvr>
    <a:masterClrMapping/>
  </p:clrMapOvr>
  <mc:AlternateContent xmlns:mc="http://schemas.openxmlformats.org/markup-compatibility/2006" xmlns:p14="http://schemas.microsoft.com/office/powerpoint/2010/main">
    <mc:Choice Requires="p14">
      <p:transition spd="slow" p14:dur="3400" advClick="0" advTm="0">
        <p14:reveal/>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anim calcmode="lin" valueType="num">
                                      <p:cBhvr>
                                        <p:cTn id="8" dur="500" fill="hold"/>
                                        <p:tgtEl>
                                          <p:spTgt spid="15"/>
                                        </p:tgtEl>
                                        <p:attrNameLst>
                                          <p:attrName>ppt_x</p:attrName>
                                        </p:attrNameLst>
                                      </p:cBhvr>
                                      <p:tavLst>
                                        <p:tav tm="0">
                                          <p:val>
                                            <p:strVal val="#ppt_x"/>
                                          </p:val>
                                        </p:tav>
                                        <p:tav tm="100000">
                                          <p:val>
                                            <p:strVal val="#ppt_x"/>
                                          </p:val>
                                        </p:tav>
                                      </p:tavLst>
                                    </p:anim>
                                    <p:anim calcmode="lin" valueType="num">
                                      <p:cBhvr>
                                        <p:cTn id="9"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49"/>
          <p:cNvGrpSpPr/>
          <p:nvPr/>
        </p:nvGrpSpPr>
        <p:grpSpPr>
          <a:xfrm>
            <a:off x="4809313" y="2393953"/>
            <a:ext cx="1238015" cy="1521884"/>
            <a:chOff x="3606801" y="1795463"/>
            <a:chExt cx="928688" cy="1141413"/>
          </a:xfrm>
        </p:grpSpPr>
        <p:sp>
          <p:nvSpPr>
            <p:cNvPr id="6152" name="Freeform 8"/>
            <p:cNvSpPr>
              <a:spLocks/>
            </p:cNvSpPr>
            <p:nvPr/>
          </p:nvSpPr>
          <p:spPr bwMode="auto">
            <a:xfrm>
              <a:off x="3606801" y="1795463"/>
              <a:ext cx="928688" cy="1141413"/>
            </a:xfrm>
            <a:custGeom>
              <a:avLst/>
              <a:gdLst/>
              <a:ahLst/>
              <a:cxnLst>
                <a:cxn ang="0">
                  <a:pos x="3" y="110"/>
                </a:cxn>
                <a:cxn ang="0">
                  <a:pos x="247" y="0"/>
                </a:cxn>
                <a:cxn ang="0">
                  <a:pos x="247" y="303"/>
                </a:cxn>
                <a:cxn ang="0">
                  <a:pos x="21" y="303"/>
                </a:cxn>
                <a:cxn ang="0">
                  <a:pos x="3" y="110"/>
                </a:cxn>
              </a:cxnLst>
              <a:rect l="0" t="0" r="r" b="b"/>
              <a:pathLst>
                <a:path w="247" h="303">
                  <a:moveTo>
                    <a:pt x="3" y="110"/>
                  </a:moveTo>
                  <a:cubicBezTo>
                    <a:pt x="103" y="89"/>
                    <a:pt x="184" y="52"/>
                    <a:pt x="247" y="0"/>
                  </a:cubicBezTo>
                  <a:cubicBezTo>
                    <a:pt x="247" y="303"/>
                    <a:pt x="247" y="303"/>
                    <a:pt x="247" y="303"/>
                  </a:cubicBezTo>
                  <a:cubicBezTo>
                    <a:pt x="21" y="303"/>
                    <a:pt x="21" y="303"/>
                    <a:pt x="21" y="303"/>
                  </a:cubicBezTo>
                  <a:cubicBezTo>
                    <a:pt x="5" y="245"/>
                    <a:pt x="0" y="180"/>
                    <a:pt x="3" y="110"/>
                  </a:cubicBezTo>
                  <a:close/>
                </a:path>
              </a:pathLst>
            </a:custGeom>
            <a:solidFill>
              <a:schemeClr val="accent1"/>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sp>
          <p:nvSpPr>
            <p:cNvPr id="21" name="Freeform 9"/>
            <p:cNvSpPr>
              <a:spLocks noEditPoints="1"/>
            </p:cNvSpPr>
            <p:nvPr/>
          </p:nvSpPr>
          <p:spPr bwMode="auto">
            <a:xfrm>
              <a:off x="3962400" y="2350968"/>
              <a:ext cx="275623" cy="307615"/>
            </a:xfrm>
            <a:custGeom>
              <a:avLst/>
              <a:gdLst/>
              <a:ahLst/>
              <a:cxnLst>
                <a:cxn ang="0">
                  <a:pos x="374" y="158"/>
                </a:cxn>
                <a:cxn ang="0">
                  <a:pos x="352" y="158"/>
                </a:cxn>
                <a:cxn ang="0">
                  <a:pos x="209" y="0"/>
                </a:cxn>
                <a:cxn ang="0">
                  <a:pos x="67" y="158"/>
                </a:cxn>
                <a:cxn ang="0">
                  <a:pos x="44" y="158"/>
                </a:cxn>
                <a:cxn ang="0">
                  <a:pos x="0" y="203"/>
                </a:cxn>
                <a:cxn ang="0">
                  <a:pos x="0" y="414"/>
                </a:cxn>
                <a:cxn ang="0">
                  <a:pos x="44" y="478"/>
                </a:cxn>
                <a:cxn ang="0">
                  <a:pos x="374" y="478"/>
                </a:cxn>
                <a:cxn ang="0">
                  <a:pos x="428" y="414"/>
                </a:cxn>
                <a:cxn ang="0">
                  <a:pos x="428" y="203"/>
                </a:cxn>
                <a:cxn ang="0">
                  <a:pos x="374" y="158"/>
                </a:cxn>
                <a:cxn ang="0">
                  <a:pos x="247" y="414"/>
                </a:cxn>
                <a:cxn ang="0">
                  <a:pos x="172" y="414"/>
                </a:cxn>
                <a:cxn ang="0">
                  <a:pos x="186" y="309"/>
                </a:cxn>
                <a:cxn ang="0">
                  <a:pos x="161" y="265"/>
                </a:cxn>
                <a:cxn ang="0">
                  <a:pos x="210" y="216"/>
                </a:cxn>
                <a:cxn ang="0">
                  <a:pos x="258" y="264"/>
                </a:cxn>
                <a:cxn ang="0">
                  <a:pos x="232" y="310"/>
                </a:cxn>
                <a:cxn ang="0">
                  <a:pos x="247" y="414"/>
                </a:cxn>
                <a:cxn ang="0">
                  <a:pos x="112" y="158"/>
                </a:cxn>
                <a:cxn ang="0">
                  <a:pos x="209" y="45"/>
                </a:cxn>
                <a:cxn ang="0">
                  <a:pos x="307" y="158"/>
                </a:cxn>
                <a:cxn ang="0">
                  <a:pos x="112" y="158"/>
                </a:cxn>
              </a:cxnLst>
              <a:rect l="0" t="0" r="r" b="b"/>
              <a:pathLst>
                <a:path w="428" h="478">
                  <a:moveTo>
                    <a:pt x="374" y="158"/>
                  </a:moveTo>
                  <a:cubicBezTo>
                    <a:pt x="352" y="158"/>
                    <a:pt x="352" y="158"/>
                    <a:pt x="352" y="158"/>
                  </a:cubicBezTo>
                  <a:cubicBezTo>
                    <a:pt x="352" y="58"/>
                    <a:pt x="292" y="0"/>
                    <a:pt x="209" y="0"/>
                  </a:cubicBezTo>
                  <a:cubicBezTo>
                    <a:pt x="127" y="0"/>
                    <a:pt x="67" y="58"/>
                    <a:pt x="67" y="158"/>
                  </a:cubicBezTo>
                  <a:cubicBezTo>
                    <a:pt x="44" y="158"/>
                    <a:pt x="44" y="158"/>
                    <a:pt x="44" y="158"/>
                  </a:cubicBezTo>
                  <a:cubicBezTo>
                    <a:pt x="11" y="158"/>
                    <a:pt x="0" y="170"/>
                    <a:pt x="0" y="203"/>
                  </a:cubicBezTo>
                  <a:cubicBezTo>
                    <a:pt x="0" y="414"/>
                    <a:pt x="0" y="414"/>
                    <a:pt x="0" y="414"/>
                  </a:cubicBezTo>
                  <a:cubicBezTo>
                    <a:pt x="0" y="447"/>
                    <a:pt x="11" y="478"/>
                    <a:pt x="44" y="478"/>
                  </a:cubicBezTo>
                  <a:cubicBezTo>
                    <a:pt x="374" y="478"/>
                    <a:pt x="374" y="478"/>
                    <a:pt x="374" y="478"/>
                  </a:cubicBezTo>
                  <a:cubicBezTo>
                    <a:pt x="407" y="478"/>
                    <a:pt x="428" y="447"/>
                    <a:pt x="428" y="414"/>
                  </a:cubicBezTo>
                  <a:cubicBezTo>
                    <a:pt x="428" y="203"/>
                    <a:pt x="428" y="203"/>
                    <a:pt x="428" y="203"/>
                  </a:cubicBezTo>
                  <a:cubicBezTo>
                    <a:pt x="428" y="170"/>
                    <a:pt x="407" y="158"/>
                    <a:pt x="374" y="158"/>
                  </a:cubicBezTo>
                  <a:moveTo>
                    <a:pt x="247" y="414"/>
                  </a:moveTo>
                  <a:cubicBezTo>
                    <a:pt x="172" y="414"/>
                    <a:pt x="172" y="414"/>
                    <a:pt x="172" y="414"/>
                  </a:cubicBezTo>
                  <a:cubicBezTo>
                    <a:pt x="186" y="309"/>
                    <a:pt x="186" y="309"/>
                    <a:pt x="186" y="309"/>
                  </a:cubicBezTo>
                  <a:cubicBezTo>
                    <a:pt x="171" y="301"/>
                    <a:pt x="161" y="283"/>
                    <a:pt x="161" y="265"/>
                  </a:cubicBezTo>
                  <a:cubicBezTo>
                    <a:pt x="161" y="238"/>
                    <a:pt x="183" y="216"/>
                    <a:pt x="210" y="216"/>
                  </a:cubicBezTo>
                  <a:cubicBezTo>
                    <a:pt x="236" y="216"/>
                    <a:pt x="258" y="237"/>
                    <a:pt x="258" y="264"/>
                  </a:cubicBezTo>
                  <a:cubicBezTo>
                    <a:pt x="258" y="282"/>
                    <a:pt x="248" y="302"/>
                    <a:pt x="232" y="310"/>
                  </a:cubicBezTo>
                  <a:lnTo>
                    <a:pt x="247" y="414"/>
                  </a:lnTo>
                  <a:close/>
                  <a:moveTo>
                    <a:pt x="112" y="158"/>
                  </a:moveTo>
                  <a:cubicBezTo>
                    <a:pt x="112" y="66"/>
                    <a:pt x="161" y="45"/>
                    <a:pt x="209" y="45"/>
                  </a:cubicBezTo>
                  <a:cubicBezTo>
                    <a:pt x="258" y="45"/>
                    <a:pt x="307" y="66"/>
                    <a:pt x="307" y="158"/>
                  </a:cubicBezTo>
                  <a:lnTo>
                    <a:pt x="112" y="158"/>
                  </a:lnTo>
                  <a:close/>
                </a:path>
              </a:pathLst>
            </a:custGeom>
            <a:solidFill>
              <a:srgbClr val="FFFFFF"/>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grpSp>
      <p:grpSp>
        <p:nvGrpSpPr>
          <p:cNvPr id="3" name="Group 50"/>
          <p:cNvGrpSpPr/>
          <p:nvPr/>
        </p:nvGrpSpPr>
        <p:grpSpPr>
          <a:xfrm>
            <a:off x="6127745" y="2389717"/>
            <a:ext cx="1235899" cy="1526119"/>
            <a:chOff x="4595813" y="1792288"/>
            <a:chExt cx="927100" cy="1144588"/>
          </a:xfrm>
        </p:grpSpPr>
        <p:sp>
          <p:nvSpPr>
            <p:cNvPr id="6153" name="Freeform 9"/>
            <p:cNvSpPr>
              <a:spLocks/>
            </p:cNvSpPr>
            <p:nvPr/>
          </p:nvSpPr>
          <p:spPr bwMode="auto">
            <a:xfrm>
              <a:off x="4595813" y="1792288"/>
              <a:ext cx="927100" cy="1144588"/>
            </a:xfrm>
            <a:custGeom>
              <a:avLst/>
              <a:gdLst/>
              <a:ahLst/>
              <a:cxnLst>
                <a:cxn ang="0">
                  <a:pos x="220" y="304"/>
                </a:cxn>
                <a:cxn ang="0">
                  <a:pos x="0" y="304"/>
                </a:cxn>
                <a:cxn ang="0">
                  <a:pos x="0" y="0"/>
                </a:cxn>
                <a:cxn ang="0">
                  <a:pos x="246" y="111"/>
                </a:cxn>
                <a:cxn ang="0">
                  <a:pos x="220" y="304"/>
                </a:cxn>
              </a:cxnLst>
              <a:rect l="0" t="0" r="r" b="b"/>
              <a:pathLst>
                <a:path w="246" h="304">
                  <a:moveTo>
                    <a:pt x="220" y="304"/>
                  </a:moveTo>
                  <a:cubicBezTo>
                    <a:pt x="0" y="304"/>
                    <a:pt x="0" y="304"/>
                    <a:pt x="0" y="304"/>
                  </a:cubicBezTo>
                  <a:cubicBezTo>
                    <a:pt x="0" y="0"/>
                    <a:pt x="0" y="0"/>
                    <a:pt x="0" y="0"/>
                  </a:cubicBezTo>
                  <a:cubicBezTo>
                    <a:pt x="76" y="56"/>
                    <a:pt x="158" y="93"/>
                    <a:pt x="246" y="111"/>
                  </a:cubicBezTo>
                  <a:cubicBezTo>
                    <a:pt x="243" y="183"/>
                    <a:pt x="235" y="247"/>
                    <a:pt x="220" y="304"/>
                  </a:cubicBezTo>
                  <a:close/>
                </a:path>
              </a:pathLst>
            </a:custGeom>
            <a:solidFill>
              <a:schemeClr val="accent2"/>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sp>
          <p:nvSpPr>
            <p:cNvPr id="22" name="Freeform 100"/>
            <p:cNvSpPr>
              <a:spLocks noEditPoints="1"/>
            </p:cNvSpPr>
            <p:nvPr/>
          </p:nvSpPr>
          <p:spPr bwMode="auto">
            <a:xfrm>
              <a:off x="4800600" y="2355899"/>
              <a:ext cx="323697" cy="310304"/>
            </a:xfrm>
            <a:custGeom>
              <a:avLst/>
              <a:gdLst/>
              <a:ahLst/>
              <a:cxnLst>
                <a:cxn ang="0">
                  <a:pos x="63" y="49"/>
                </a:cxn>
                <a:cxn ang="0">
                  <a:pos x="58" y="44"/>
                </a:cxn>
                <a:cxn ang="0">
                  <a:pos x="54" y="48"/>
                </a:cxn>
                <a:cxn ang="0">
                  <a:pos x="63" y="57"/>
                </a:cxn>
                <a:cxn ang="0">
                  <a:pos x="64" y="60"/>
                </a:cxn>
                <a:cxn ang="0">
                  <a:pos x="59" y="64"/>
                </a:cxn>
                <a:cxn ang="0">
                  <a:pos x="56" y="63"/>
                </a:cxn>
                <a:cxn ang="0">
                  <a:pos x="29" y="36"/>
                </a:cxn>
                <a:cxn ang="0">
                  <a:pos x="15" y="42"/>
                </a:cxn>
                <a:cxn ang="0">
                  <a:pos x="0" y="27"/>
                </a:cxn>
                <a:cxn ang="0">
                  <a:pos x="26" y="0"/>
                </a:cxn>
                <a:cxn ang="0">
                  <a:pos x="41" y="15"/>
                </a:cxn>
                <a:cxn ang="0">
                  <a:pos x="36" y="30"/>
                </a:cxn>
                <a:cxn ang="0">
                  <a:pos x="50" y="44"/>
                </a:cxn>
                <a:cxn ang="0">
                  <a:pos x="54" y="40"/>
                </a:cxn>
                <a:cxn ang="0">
                  <a:pos x="49" y="35"/>
                </a:cxn>
                <a:cxn ang="0">
                  <a:pos x="54" y="31"/>
                </a:cxn>
                <a:cxn ang="0">
                  <a:pos x="55" y="31"/>
                </a:cxn>
                <a:cxn ang="0">
                  <a:pos x="67" y="44"/>
                </a:cxn>
                <a:cxn ang="0">
                  <a:pos x="63" y="49"/>
                </a:cxn>
                <a:cxn ang="0">
                  <a:pos x="25" y="8"/>
                </a:cxn>
                <a:cxn ang="0">
                  <a:pos x="18" y="16"/>
                </a:cxn>
                <a:cxn ang="0">
                  <a:pos x="19" y="19"/>
                </a:cxn>
                <a:cxn ang="0">
                  <a:pos x="15" y="18"/>
                </a:cxn>
                <a:cxn ang="0">
                  <a:pos x="7" y="26"/>
                </a:cxn>
                <a:cxn ang="0">
                  <a:pos x="15" y="34"/>
                </a:cxn>
                <a:cxn ang="0">
                  <a:pos x="23" y="26"/>
                </a:cxn>
                <a:cxn ang="0">
                  <a:pos x="22" y="23"/>
                </a:cxn>
                <a:cxn ang="0">
                  <a:pos x="25" y="24"/>
                </a:cxn>
                <a:cxn ang="0">
                  <a:pos x="33" y="16"/>
                </a:cxn>
                <a:cxn ang="0">
                  <a:pos x="25" y="8"/>
                </a:cxn>
              </a:cxnLst>
              <a:rect l="0" t="0" r="r" b="b"/>
              <a:pathLst>
                <a:path w="67" h="64">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bg1"/>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grpSp>
      <p:grpSp>
        <p:nvGrpSpPr>
          <p:cNvPr id="4" name="Group 51"/>
          <p:cNvGrpSpPr/>
          <p:nvPr/>
        </p:nvGrpSpPr>
        <p:grpSpPr>
          <a:xfrm>
            <a:off x="4938405" y="4000501"/>
            <a:ext cx="1108923" cy="1365251"/>
            <a:chOff x="3703638" y="3000375"/>
            <a:chExt cx="831850" cy="1023938"/>
          </a:xfrm>
        </p:grpSpPr>
        <p:sp>
          <p:nvSpPr>
            <p:cNvPr id="6155" name="Freeform 11"/>
            <p:cNvSpPr>
              <a:spLocks/>
            </p:cNvSpPr>
            <p:nvPr/>
          </p:nvSpPr>
          <p:spPr bwMode="auto">
            <a:xfrm>
              <a:off x="3703638" y="3000375"/>
              <a:ext cx="831850" cy="1023938"/>
            </a:xfrm>
            <a:custGeom>
              <a:avLst/>
              <a:gdLst/>
              <a:ahLst/>
              <a:cxnLst>
                <a:cxn ang="0">
                  <a:pos x="221" y="0"/>
                </a:cxn>
                <a:cxn ang="0">
                  <a:pos x="221" y="272"/>
                </a:cxn>
                <a:cxn ang="0">
                  <a:pos x="0" y="0"/>
                </a:cxn>
                <a:cxn ang="0">
                  <a:pos x="221" y="0"/>
                </a:cxn>
              </a:cxnLst>
              <a:rect l="0" t="0" r="r" b="b"/>
              <a:pathLst>
                <a:path w="221" h="272">
                  <a:moveTo>
                    <a:pt x="221" y="0"/>
                  </a:moveTo>
                  <a:cubicBezTo>
                    <a:pt x="221" y="272"/>
                    <a:pt x="221" y="272"/>
                    <a:pt x="221" y="272"/>
                  </a:cubicBezTo>
                  <a:cubicBezTo>
                    <a:pt x="108" y="207"/>
                    <a:pt x="34" y="116"/>
                    <a:pt x="0" y="0"/>
                  </a:cubicBezTo>
                  <a:lnTo>
                    <a:pt x="221" y="0"/>
                  </a:lnTo>
                  <a:close/>
                </a:path>
              </a:pathLst>
            </a:custGeom>
            <a:solidFill>
              <a:schemeClr val="accent4"/>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sp>
          <p:nvSpPr>
            <p:cNvPr id="23" name="Freeform 131"/>
            <p:cNvSpPr>
              <a:spLocks/>
            </p:cNvSpPr>
            <p:nvPr/>
          </p:nvSpPr>
          <p:spPr bwMode="auto">
            <a:xfrm>
              <a:off x="4077352" y="3159042"/>
              <a:ext cx="321341" cy="326210"/>
            </a:xfrm>
            <a:custGeom>
              <a:avLst/>
              <a:gdLst/>
              <a:ahLst/>
              <a:cxnLst>
                <a:cxn ang="0">
                  <a:pos x="61" y="49"/>
                </a:cxn>
                <a:cxn ang="0">
                  <a:pos x="49" y="62"/>
                </a:cxn>
                <a:cxn ang="0">
                  <a:pos x="36" y="49"/>
                </a:cxn>
                <a:cxn ang="0">
                  <a:pos x="36" y="48"/>
                </a:cxn>
                <a:cxn ang="0">
                  <a:pos x="21" y="41"/>
                </a:cxn>
                <a:cxn ang="0">
                  <a:pos x="13" y="44"/>
                </a:cxn>
                <a:cxn ang="0">
                  <a:pos x="0" y="31"/>
                </a:cxn>
                <a:cxn ang="0">
                  <a:pos x="13" y="18"/>
                </a:cxn>
                <a:cxn ang="0">
                  <a:pos x="21" y="22"/>
                </a:cxn>
                <a:cxn ang="0">
                  <a:pos x="36" y="15"/>
                </a:cxn>
                <a:cxn ang="0">
                  <a:pos x="36" y="13"/>
                </a:cxn>
                <a:cxn ang="0">
                  <a:pos x="49" y="0"/>
                </a:cxn>
                <a:cxn ang="0">
                  <a:pos x="61" y="13"/>
                </a:cxn>
                <a:cxn ang="0">
                  <a:pos x="49" y="26"/>
                </a:cxn>
                <a:cxn ang="0">
                  <a:pos x="40" y="23"/>
                </a:cxn>
                <a:cxn ang="0">
                  <a:pos x="25" y="30"/>
                </a:cxn>
                <a:cxn ang="0">
                  <a:pos x="25" y="31"/>
                </a:cxn>
                <a:cxn ang="0">
                  <a:pos x="25" y="33"/>
                </a:cxn>
                <a:cxn ang="0">
                  <a:pos x="40" y="40"/>
                </a:cxn>
                <a:cxn ang="0">
                  <a:pos x="49" y="36"/>
                </a:cxn>
                <a:cxn ang="0">
                  <a:pos x="61" y="49"/>
                </a:cxn>
              </a:cxnLst>
              <a:rect l="0" t="0" r="r" b="b"/>
              <a:pathLst>
                <a:path w="61" h="62">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chemeClr val="bg1"/>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grpSp>
      <p:grpSp>
        <p:nvGrpSpPr>
          <p:cNvPr id="5" name="Group 52"/>
          <p:cNvGrpSpPr/>
          <p:nvPr/>
        </p:nvGrpSpPr>
        <p:grpSpPr>
          <a:xfrm>
            <a:off x="6127744" y="4000500"/>
            <a:ext cx="1085645" cy="1371600"/>
            <a:chOff x="4595813" y="3000375"/>
            <a:chExt cx="814388" cy="1028700"/>
          </a:xfrm>
        </p:grpSpPr>
        <p:sp>
          <p:nvSpPr>
            <p:cNvPr id="6154" name="Freeform 10"/>
            <p:cNvSpPr>
              <a:spLocks/>
            </p:cNvSpPr>
            <p:nvPr/>
          </p:nvSpPr>
          <p:spPr bwMode="auto">
            <a:xfrm>
              <a:off x="4595813" y="3000375"/>
              <a:ext cx="814388" cy="1028700"/>
            </a:xfrm>
            <a:custGeom>
              <a:avLst/>
              <a:gdLst/>
              <a:ahLst/>
              <a:cxnLst>
                <a:cxn ang="0">
                  <a:pos x="0" y="0"/>
                </a:cxn>
                <a:cxn ang="0">
                  <a:pos x="216" y="0"/>
                </a:cxn>
                <a:cxn ang="0">
                  <a:pos x="0" y="273"/>
                </a:cxn>
                <a:cxn ang="0">
                  <a:pos x="0" y="0"/>
                </a:cxn>
              </a:cxnLst>
              <a:rect l="0" t="0" r="r" b="b"/>
              <a:pathLst>
                <a:path w="216" h="273">
                  <a:moveTo>
                    <a:pt x="0" y="0"/>
                  </a:moveTo>
                  <a:cubicBezTo>
                    <a:pt x="216" y="0"/>
                    <a:pt x="216" y="0"/>
                    <a:pt x="216" y="0"/>
                  </a:cubicBezTo>
                  <a:cubicBezTo>
                    <a:pt x="178" y="134"/>
                    <a:pt x="106" y="225"/>
                    <a:pt x="0" y="273"/>
                  </a:cubicBezTo>
                  <a:lnTo>
                    <a:pt x="0" y="0"/>
                  </a:lnTo>
                  <a:close/>
                </a:path>
              </a:pathLst>
            </a:custGeom>
            <a:solidFill>
              <a:schemeClr val="accent3"/>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sp>
          <p:nvSpPr>
            <p:cNvPr id="24" name="Freeform 62"/>
            <p:cNvSpPr>
              <a:spLocks noEditPoints="1"/>
            </p:cNvSpPr>
            <p:nvPr/>
          </p:nvSpPr>
          <p:spPr bwMode="auto">
            <a:xfrm>
              <a:off x="4737209" y="3175053"/>
              <a:ext cx="330417" cy="333059"/>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headEnd/>
              <a:tailEnd/>
            </a:ln>
          </p:spPr>
          <p:txBody>
            <a:bodyPr vert="horz" wrap="square" lIns="171387" tIns="85693" rIns="171387" bIns="85693" numCol="1" anchor="t" anchorCtr="0" compatLnSpc="1">
              <a:prstTxWarp prst="textNoShape">
                <a:avLst/>
              </a:prstTxWarp>
            </a:bodyPr>
            <a:lstStyle/>
            <a:p>
              <a:pPr>
                <a:lnSpc>
                  <a:spcPct val="120000"/>
                </a:lnSpc>
              </a:pP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grpSp>
      <p:sp>
        <p:nvSpPr>
          <p:cNvPr id="26" name="Footer Text"/>
          <p:cNvSpPr txBox="1"/>
          <p:nvPr/>
        </p:nvSpPr>
        <p:spPr>
          <a:xfrm>
            <a:off x="575748" y="2147433"/>
            <a:ext cx="3185656" cy="634277"/>
          </a:xfrm>
          <a:prstGeom prst="rect">
            <a:avLst/>
          </a:prstGeom>
          <a:noFill/>
        </p:spPr>
        <p:txBody>
          <a:bodyPr wrap="square" lIns="0" tIns="0" rIns="0" bIns="0" rtlCol="0">
            <a:spAutoFit/>
          </a:bodyPr>
          <a:lstStyle/>
          <a:p>
            <a:pPr algn="r">
              <a:lnSpc>
                <a:spcPct val="120000"/>
              </a:lnSpc>
            </a:pPr>
            <a:r>
              <a:rPr lang="en-US" dirty="0" err="1">
                <a:solidFill>
                  <a:schemeClr val="accent6">
                    <a:lumMod val="50000"/>
                  </a:schemeClr>
                </a:solidFill>
                <a:latin typeface="Arial" panose="020B0604020202020204" pitchFamily="34" charset="0"/>
                <a:cs typeface="Arial" panose="020B0604020202020204" pitchFamily="34" charset="0"/>
              </a:rPr>
              <a:t>Phân</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tích</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nghiệp</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vụ</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hiểu</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được</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bài</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toán</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thực</a:t>
            </a:r>
            <a:r>
              <a:rPr lang="en-US" dirty="0">
                <a:solidFill>
                  <a:schemeClr val="accent6">
                    <a:lumMod val="50000"/>
                  </a:schemeClr>
                </a:solidFill>
                <a:latin typeface="Arial" panose="020B0604020202020204" pitchFamily="34" charset="0"/>
                <a:cs typeface="Arial" panose="020B0604020202020204" pitchFamily="34" charset="0"/>
              </a:rPr>
              <a:t> </a:t>
            </a:r>
            <a:r>
              <a:rPr lang="en-US" dirty="0" err="1">
                <a:solidFill>
                  <a:schemeClr val="accent6">
                    <a:lumMod val="50000"/>
                  </a:schemeClr>
                </a:solidFill>
                <a:latin typeface="Arial" panose="020B0604020202020204" pitchFamily="34" charset="0"/>
                <a:cs typeface="Arial" panose="020B0604020202020204" pitchFamily="34" charset="0"/>
              </a:rPr>
              <a:t>tế</a:t>
            </a:r>
            <a:r>
              <a:rPr lang="en-US" dirty="0">
                <a:solidFill>
                  <a:schemeClr val="accent6">
                    <a:lumMod val="50000"/>
                  </a:schemeClr>
                </a:solidFill>
                <a:latin typeface="Arial" panose="020B0604020202020204" pitchFamily="34" charset="0"/>
                <a:cs typeface="Arial" panose="020B0604020202020204" pitchFamily="34" charset="0"/>
              </a:rPr>
              <a:t>.</a:t>
            </a:r>
            <a:endPar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9" name="Footer Text"/>
          <p:cNvSpPr txBox="1"/>
          <p:nvPr/>
        </p:nvSpPr>
        <p:spPr>
          <a:xfrm>
            <a:off x="525640" y="4917362"/>
            <a:ext cx="3310736" cy="635495"/>
          </a:xfrm>
          <a:prstGeom prst="rect">
            <a:avLst/>
          </a:prstGeom>
          <a:noFill/>
        </p:spPr>
        <p:txBody>
          <a:bodyPr wrap="square" lIns="0" tIns="0" rIns="0" bIns="0" rtlCol="0">
            <a:spAutoFit/>
          </a:bodyPr>
          <a:lstStyle/>
          <a:p>
            <a:pPr algn="just">
              <a:lnSpc>
                <a:spcPct val="120000"/>
              </a:lnSpc>
            </a:pP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Cung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cấp</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được</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nguồn</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tài</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liệu</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ôn</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thi</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phong</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phú</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cho</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người</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r>
              <a:rPr lang="en-US" sz="1800" dirty="0" err="1">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học</a:t>
            </a:r>
            <a:r>
              <a:rPr lang="en-US" sz="1800"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endPar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8" name="Group 38"/>
          <p:cNvGrpSpPr/>
          <p:nvPr/>
        </p:nvGrpSpPr>
        <p:grpSpPr>
          <a:xfrm>
            <a:off x="8392515" y="2118891"/>
            <a:ext cx="3649109" cy="830469"/>
            <a:chOff x="747773" y="1989540"/>
            <a:chExt cx="4144700" cy="741156"/>
          </a:xfrm>
        </p:grpSpPr>
        <p:sp>
          <p:nvSpPr>
            <p:cNvPr id="32" name="Footer Text"/>
            <p:cNvSpPr txBox="1"/>
            <p:nvPr/>
          </p:nvSpPr>
          <p:spPr>
            <a:xfrm>
              <a:off x="747773" y="2629273"/>
              <a:ext cx="2287091" cy="101423"/>
            </a:xfrm>
            <a:prstGeom prst="rect">
              <a:avLst/>
            </a:prstGeom>
            <a:noFill/>
          </p:spPr>
          <p:txBody>
            <a:bodyPr wrap="square" lIns="0" tIns="0" rIns="0" bIns="0" rtlCol="0">
              <a:spAutoFit/>
            </a:bodyPr>
            <a:lstStyle/>
            <a:p>
              <a:pPr>
                <a:lnSpc>
                  <a:spcPct val="120000"/>
                </a:lnSpc>
              </a:pPr>
              <a:r>
                <a:rPr lang="en-US" altLang="zh-CN"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rPr>
                <a:t>.</a:t>
              </a:r>
              <a:endParaRPr lang="en-US" sz="800" dirty="0">
                <a:solidFill>
                  <a:schemeClr val="bg1">
                    <a:lumMod val="65000"/>
                  </a:schemeClr>
                </a:solidFill>
                <a:latin typeface="思源黑体 CN Medium" panose="020B0600000000000000" pitchFamily="34" charset="-122"/>
                <a:ea typeface="思源黑体 CN Medium" panose="020B0600000000000000" pitchFamily="34" charset="-122"/>
                <a:cs typeface="+mn-ea"/>
                <a:sym typeface="字魂36号-正文宋楷" panose="02000000000000000000" pitchFamily="2" charset="-122"/>
              </a:endParaRPr>
            </a:p>
          </p:txBody>
        </p:sp>
        <p:sp>
          <p:nvSpPr>
            <p:cNvPr id="33" name="TextBox 32"/>
            <p:cNvSpPr txBox="1"/>
            <p:nvPr/>
          </p:nvSpPr>
          <p:spPr>
            <a:xfrm>
              <a:off x="747773" y="1989540"/>
              <a:ext cx="4144700" cy="566062"/>
            </a:xfrm>
            <a:prstGeom prst="rect">
              <a:avLst/>
            </a:prstGeom>
            <a:noFill/>
          </p:spPr>
          <p:txBody>
            <a:bodyPr wrap="square" lIns="0" tIns="0" rIns="0" bIns="0" rtlCol="0" anchor="ctr">
              <a:spAutoFit/>
            </a:bodyPr>
            <a:lstStyle/>
            <a:p>
              <a:pPr>
                <a:lnSpc>
                  <a:spcPct val="12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Nắm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được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các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kiến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thức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cơ</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bản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về</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Vuejs</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Asp.net</a:t>
              </a:r>
            </a:p>
          </p:txBody>
        </p:sp>
      </p:grpSp>
      <p:sp>
        <p:nvSpPr>
          <p:cNvPr id="35" name="Footer Text"/>
          <p:cNvSpPr txBox="1"/>
          <p:nvPr/>
        </p:nvSpPr>
        <p:spPr>
          <a:xfrm>
            <a:off x="8443334" y="4882414"/>
            <a:ext cx="3547470" cy="966675"/>
          </a:xfrm>
          <a:prstGeom prst="rect">
            <a:avLst/>
          </a:prstGeom>
          <a:noFill/>
        </p:spPr>
        <p:txBody>
          <a:bodyPr wrap="square" lIns="0" tIns="0" rIns="0" bIns="0" rtlCol="0">
            <a:spAutoFit/>
          </a:bodyPr>
          <a:lstStyle/>
          <a:p>
            <a:pPr algn="just">
              <a:lnSpc>
                <a:spcPct val="120000"/>
              </a:lnSpc>
            </a:pP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Đảm</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bảo</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tính</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bảo</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mật</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thông</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tin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trên</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a:t>
            </a:r>
            <a:r>
              <a:rPr lang="en-US" dirty="0" err="1">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trang</a:t>
            </a:r>
            <a:r>
              <a:rPr lang="en-US"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 web</a:t>
            </a:r>
            <a:r>
              <a:rPr lang="en-US" b="1" dirty="0">
                <a:solidFill>
                  <a:schemeClr val="accent6">
                    <a:lumMod val="50000"/>
                  </a:schemeClr>
                </a:solidFill>
                <a:effectLst/>
                <a:highlight>
                  <a:srgbClr val="FFFFFF"/>
                </a:highlight>
                <a:latin typeface="Arial" panose="020B0604020202020204" pitchFamily="34" charset="0"/>
                <a:ea typeface="Times New Roman" panose="02020603050405020304" pitchFamily="18" charset="0"/>
                <a:cs typeface="Arial" panose="020B0604020202020204" pitchFamily="34" charset="0"/>
              </a:rPr>
              <a:t>.</a:t>
            </a:r>
            <a:r>
              <a:rPr lang="en-US" dirty="0">
                <a:solidFill>
                  <a:schemeClr val="accent6">
                    <a:lumMod val="50000"/>
                  </a:schemeClr>
                </a:solidFill>
                <a:effectLst/>
                <a:latin typeface="Arial" panose="020B0604020202020204" pitchFamily="34" charset="0"/>
                <a:ea typeface="Times New Roman" panose="02020603050405020304" pitchFamily="18" charset="0"/>
                <a:cs typeface="Arial" panose="020B0604020202020204" pitchFamily="34" charset="0"/>
              </a:rPr>
              <a:t>  </a:t>
            </a:r>
          </a:p>
          <a:p>
            <a:pPr algn="just">
              <a:lnSpc>
                <a:spcPct val="120000"/>
              </a:lnSpc>
            </a:pPr>
            <a:endParaRPr 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10" name="Group 81"/>
          <p:cNvGrpSpPr/>
          <p:nvPr/>
        </p:nvGrpSpPr>
        <p:grpSpPr>
          <a:xfrm flipV="1">
            <a:off x="4010715" y="4917362"/>
            <a:ext cx="1372987" cy="342559"/>
            <a:chOff x="2712812" y="1457456"/>
            <a:chExt cx="1118923" cy="223062"/>
          </a:xfrm>
        </p:grpSpPr>
        <p:cxnSp>
          <p:nvCxnSpPr>
            <p:cNvPr id="38" name="Straight Connector 37"/>
            <p:cNvCxnSpPr/>
            <p:nvPr/>
          </p:nvCxnSpPr>
          <p:spPr>
            <a:xfrm flipH="1" flipV="1">
              <a:off x="3592681" y="1460250"/>
              <a:ext cx="239054" cy="220268"/>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10800000" flipV="1">
              <a:off x="2712812" y="1457456"/>
              <a:ext cx="879870" cy="1615"/>
            </a:xfrm>
            <a:prstGeom prst="line">
              <a:avLst/>
            </a:prstGeom>
            <a:ln w="19050" cap="rnd">
              <a:solidFill>
                <a:schemeClr val="accent4"/>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1" name="Group 81"/>
          <p:cNvGrpSpPr/>
          <p:nvPr/>
        </p:nvGrpSpPr>
        <p:grpSpPr>
          <a:xfrm flipH="1" flipV="1">
            <a:off x="6726260" y="4918422"/>
            <a:ext cx="1414819" cy="290345"/>
            <a:chOff x="2770419" y="1459071"/>
            <a:chExt cx="1061316" cy="221447"/>
          </a:xfrm>
        </p:grpSpPr>
        <p:cxnSp>
          <p:nvCxnSpPr>
            <p:cNvPr id="41" name="Straight Connector 40"/>
            <p:cNvCxnSpPr/>
            <p:nvPr/>
          </p:nvCxnSpPr>
          <p:spPr>
            <a:xfrm flipH="1" flipV="1">
              <a:off x="3592681" y="1460250"/>
              <a:ext cx="239054" cy="220268"/>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H="1" flipV="1">
              <a:off x="2770419" y="1459071"/>
              <a:ext cx="822263" cy="2"/>
            </a:xfrm>
            <a:prstGeom prst="line">
              <a:avLst/>
            </a:prstGeom>
            <a:ln w="19050" cap="rnd">
              <a:solidFill>
                <a:schemeClr val="accent3"/>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2" name="Group 81"/>
          <p:cNvGrpSpPr/>
          <p:nvPr/>
        </p:nvGrpSpPr>
        <p:grpSpPr>
          <a:xfrm>
            <a:off x="3999019" y="2534126"/>
            <a:ext cx="1252241" cy="248643"/>
            <a:chOff x="2712812" y="1457456"/>
            <a:chExt cx="1118923" cy="223062"/>
          </a:xfrm>
        </p:grpSpPr>
        <p:cxnSp>
          <p:nvCxnSpPr>
            <p:cNvPr id="44" name="Straight Connector 43"/>
            <p:cNvCxnSpPr/>
            <p:nvPr/>
          </p:nvCxnSpPr>
          <p:spPr>
            <a:xfrm flipH="1" flipV="1">
              <a:off x="3592681" y="1460250"/>
              <a:ext cx="239054" cy="220268"/>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rot="10800000" flipV="1">
              <a:off x="2712812" y="1457456"/>
              <a:ext cx="879870" cy="1615"/>
            </a:xfrm>
            <a:prstGeom prst="line">
              <a:avLst/>
            </a:prstGeom>
            <a:ln w="19050" cap="rnd">
              <a:solidFill>
                <a:schemeClr val="accent1"/>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13" name="Group 81"/>
          <p:cNvGrpSpPr/>
          <p:nvPr/>
        </p:nvGrpSpPr>
        <p:grpSpPr>
          <a:xfrm flipH="1">
            <a:off x="6938040" y="2534127"/>
            <a:ext cx="1235898" cy="247583"/>
            <a:chOff x="2770419" y="1459071"/>
            <a:chExt cx="1061316" cy="221447"/>
          </a:xfrm>
        </p:grpSpPr>
        <p:cxnSp>
          <p:nvCxnSpPr>
            <p:cNvPr id="47" name="Straight Connector 46"/>
            <p:cNvCxnSpPr/>
            <p:nvPr/>
          </p:nvCxnSpPr>
          <p:spPr>
            <a:xfrm flipH="1" flipV="1">
              <a:off x="3592681" y="1460250"/>
              <a:ext cx="239054" cy="220268"/>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flipH="1" flipV="1">
              <a:off x="2770419" y="1459071"/>
              <a:ext cx="822263" cy="2"/>
            </a:xfrm>
            <a:prstGeom prst="line">
              <a:avLst/>
            </a:prstGeom>
            <a:ln w="19050" cap="rnd">
              <a:solidFill>
                <a:schemeClr val="accent2"/>
              </a:solidFill>
              <a:prstDash val="solid"/>
              <a:headEnd type="oval"/>
              <a:tailEnd type="oval"/>
            </a:ln>
          </p:spPr>
          <p:style>
            <a:lnRef idx="1">
              <a:schemeClr val="accent1"/>
            </a:lnRef>
            <a:fillRef idx="0">
              <a:schemeClr val="accent1"/>
            </a:fillRef>
            <a:effectRef idx="0">
              <a:schemeClr val="accent1"/>
            </a:effectRef>
            <a:fontRef idx="minor">
              <a:schemeClr val="tx1"/>
            </a:fontRef>
          </p:style>
        </p:cxnSp>
      </p:grpSp>
      <p:grpSp>
        <p:nvGrpSpPr>
          <p:cNvPr id="40" name="组合 39">
            <a:extLst>
              <a:ext uri="{FF2B5EF4-FFF2-40B4-BE49-F238E27FC236}">
                <a16:creationId xmlns:a16="http://schemas.microsoft.com/office/drawing/2014/main" id="{1EBEECAA-4E5F-4E8C-A29E-DDE77C0FAD1D}"/>
              </a:ext>
            </a:extLst>
          </p:cNvPr>
          <p:cNvGrpSpPr/>
          <p:nvPr/>
        </p:nvGrpSpPr>
        <p:grpSpPr>
          <a:xfrm>
            <a:off x="-30926" y="0"/>
            <a:ext cx="2730583" cy="1804989"/>
            <a:chOff x="19793" y="-1"/>
            <a:chExt cx="10374770" cy="6858001"/>
          </a:xfrm>
        </p:grpSpPr>
        <p:sp>
          <p:nvSpPr>
            <p:cNvPr id="43" name="Shape 532">
              <a:extLst>
                <a:ext uri="{FF2B5EF4-FFF2-40B4-BE49-F238E27FC236}">
                  <a16:creationId xmlns:a16="http://schemas.microsoft.com/office/drawing/2014/main" id="{0FEB8E1C-CC56-4B64-BC65-254799BA0A01}"/>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46" name="Shape 533">
              <a:extLst>
                <a:ext uri="{FF2B5EF4-FFF2-40B4-BE49-F238E27FC236}">
                  <a16:creationId xmlns:a16="http://schemas.microsoft.com/office/drawing/2014/main" id="{F4857800-6FF1-4F15-9891-90AC636F02F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49" name="文本框 48">
            <a:extLst>
              <a:ext uri="{FF2B5EF4-FFF2-40B4-BE49-F238E27FC236}">
                <a16:creationId xmlns:a16="http://schemas.microsoft.com/office/drawing/2014/main" id="{8FDB0E68-8BA8-44E6-A41F-F66098F19D61}"/>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1</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4" name="TextBox 13">
            <a:extLst>
              <a:ext uri="{FF2B5EF4-FFF2-40B4-BE49-F238E27FC236}">
                <a16:creationId xmlns:a16="http://schemas.microsoft.com/office/drawing/2014/main" id="{0DF15FCA-2A52-7533-08FE-DB6613656857}"/>
              </a:ext>
            </a:extLst>
          </p:cNvPr>
          <p:cNvSpPr txBox="1"/>
          <p:nvPr/>
        </p:nvSpPr>
        <p:spPr>
          <a:xfrm>
            <a:off x="4550541" y="157115"/>
            <a:ext cx="3695242"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MỤC ĐÍCH ĐỀ TÀI</a:t>
            </a:r>
          </a:p>
        </p:txBody>
      </p:sp>
    </p:spTree>
    <p:extLst>
      <p:ext uri="{BB962C8B-B14F-4D97-AF65-F5344CB8AC3E}">
        <p14:creationId xmlns:p14="http://schemas.microsoft.com/office/powerpoint/2010/main" val="4107607568"/>
      </p:ext>
    </p:extLst>
  </p:cSld>
  <p:clrMapOvr>
    <a:masterClrMapping/>
  </p:clrMapOvr>
  <p:transition spd="slow" advClick="0" advTm="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down)">
                                      <p:cBhvr>
                                        <p:cTn id="7" dur="500"/>
                                        <p:tgtEl>
                                          <p:spTgt spid="26"/>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wipe(down)">
                                      <p:cBhvr>
                                        <p:cTn id="18" dur="500"/>
                                        <p:tgtEl>
                                          <p:spTgt spid="3"/>
                                        </p:tgtEl>
                                      </p:cBhvr>
                                    </p:animEffect>
                                  </p:childTnLst>
                                </p:cTn>
                              </p:par>
                              <p:par>
                                <p:cTn id="19" presetID="22" presetClass="entr" presetSubtype="4"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down)">
                                      <p:cBhvr>
                                        <p:cTn id="21" dur="500"/>
                                        <p:tgtEl>
                                          <p:spTgt spid="13"/>
                                        </p:tgtEl>
                                      </p:cBhvr>
                                    </p:animEffect>
                                  </p:childTnLst>
                                </p:cTn>
                              </p:par>
                              <p:par>
                                <p:cTn id="22" presetID="22" presetClass="entr" presetSubtype="4"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4"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Effect transition="in" filter="wipe(down)">
                                      <p:cBhvr>
                                        <p:cTn id="29" dur="500"/>
                                        <p:tgtEl>
                                          <p:spTgt spid="4"/>
                                        </p:tgtEl>
                                      </p:cBhvr>
                                    </p:animEffect>
                                  </p:childTnLst>
                                </p:cTn>
                              </p:par>
                              <p:par>
                                <p:cTn id="30" presetID="22" presetClass="entr" presetSubtype="4"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down)">
                                      <p:cBhvr>
                                        <p:cTn id="32" dur="500"/>
                                        <p:tgtEl>
                                          <p:spTgt spid="10"/>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animEffect transition="in" filter="wipe(down)">
                                      <p:cBhvr>
                                        <p:cTn id="35" dur="500"/>
                                        <p:tgtEl>
                                          <p:spTgt spid="29"/>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4" fill="hold" nodeType="click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down)">
                                      <p:cBhvr>
                                        <p:cTn id="40" dur="500"/>
                                        <p:tgtEl>
                                          <p:spTgt spid="5"/>
                                        </p:tgtEl>
                                      </p:cBhvr>
                                    </p:animEffect>
                                  </p:childTnLst>
                                </p:cTn>
                              </p:par>
                              <p:par>
                                <p:cTn id="41" presetID="22" presetClass="entr" presetSubtype="4" fill="hold" nodeType="with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wipe(down)">
                                      <p:cBhvr>
                                        <p:cTn id="43" dur="500"/>
                                        <p:tgtEl>
                                          <p:spTgt spid="11"/>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35"/>
                                        </p:tgtEl>
                                        <p:attrNameLst>
                                          <p:attrName>style.visibility</p:attrName>
                                        </p:attrNameLst>
                                      </p:cBhvr>
                                      <p:to>
                                        <p:strVal val="visible"/>
                                      </p:to>
                                    </p:set>
                                    <p:animEffect transition="in" filter="wipe(down)">
                                      <p:cBhvr>
                                        <p:cTn id="4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9"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 name="Shape 532"/>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rgbClr val="2866AB"/>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533" name="Shape 533"/>
          <p:cNvSpPr/>
          <p:nvPr/>
        </p:nvSpPr>
        <p:spPr>
          <a:xfrm flipH="1">
            <a:off x="0" y="0"/>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blipFill dpi="0" rotWithShape="1">
            <a:blip r:embed="rId3" cstate="email">
              <a:extLst>
                <a:ext uri="{28A0092B-C50C-407E-A947-70E740481C1C}">
                  <a14:useLocalDpi xmlns:a14="http://schemas.microsoft.com/office/drawing/2010/main"/>
                </a:ext>
              </a:extLst>
            </a:blip>
            <a:srcRect/>
            <a:stretch>
              <a:fillRect/>
            </a:stretch>
          </a:blip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 name="Shape 535">
            <a:extLst>
              <a:ext uri="{FF2B5EF4-FFF2-40B4-BE49-F238E27FC236}">
                <a16:creationId xmlns:a16="http://schemas.microsoft.com/office/drawing/2014/main" id="{DA39C2A4-2FAD-4AA6-95D9-935327DA9A3F}"/>
              </a:ext>
            </a:extLst>
          </p:cNvPr>
          <p:cNvSpPr/>
          <p:nvPr/>
        </p:nvSpPr>
        <p:spPr>
          <a:xfrm flipH="1">
            <a:off x="9193837" y="3429000"/>
            <a:ext cx="4441486" cy="984885"/>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5800"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a:t>
            </a:r>
            <a:r>
              <a:rPr lang="en-US" sz="58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2</a:t>
            </a:r>
            <a:endParaRPr sz="5800"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9" name="Shape 535">
            <a:extLst>
              <a:ext uri="{FF2B5EF4-FFF2-40B4-BE49-F238E27FC236}">
                <a16:creationId xmlns:a16="http://schemas.microsoft.com/office/drawing/2014/main" id="{32C51DB4-918C-4134-B127-A80C14FE2A9F}"/>
              </a:ext>
            </a:extLst>
          </p:cNvPr>
          <p:cNvSpPr/>
          <p:nvPr/>
        </p:nvSpPr>
        <p:spPr>
          <a:xfrm flipH="1">
            <a:off x="1640175" y="4517580"/>
            <a:ext cx="10374768" cy="1200329"/>
          </a:xfrm>
          <a:prstGeom prst="rect">
            <a:avLst/>
          </a:prstGeom>
          <a:ln w="12700">
            <a:miter lim="400000"/>
          </a:ln>
        </p:spPr>
        <p:txBody>
          <a:bodyPr wrap="square" lIns="45719" rIns="45719">
            <a:spAutoFit/>
          </a:bodyPr>
          <a:lstStyle>
            <a:lvl1pPr algn="r" defTabSz="457200">
              <a:defRPr sz="4400" cap="all">
                <a:solidFill>
                  <a:srgbClr val="C1B397"/>
                </a:solidFill>
                <a:latin typeface="Futura LT Light"/>
                <a:ea typeface="Futura LT Light"/>
                <a:cs typeface="Futura LT Light"/>
                <a:sym typeface="Futura LT Light"/>
              </a:defRPr>
            </a:lvl1pPr>
          </a:lstStyle>
          <a:p>
            <a:pPr algn="l"/>
            <a:r>
              <a:rPr lang="en-US" sz="7200" dirty="0" err="1">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Công</a:t>
            </a:r>
            <a:r>
              <a:rPr lang="en-US"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nghệ</a:t>
            </a:r>
            <a:r>
              <a:rPr lang="en-US"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sử</a:t>
            </a:r>
            <a:r>
              <a:rPr lang="en-US"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 </a:t>
            </a:r>
            <a:r>
              <a:rPr lang="en-US" sz="7200" dirty="0" err="1">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rPr>
              <a:t>dụng</a:t>
            </a:r>
            <a:endParaRPr sz="7200" dirty="0">
              <a:solidFill>
                <a:schemeClr val="accent6">
                  <a:lumMod val="50000"/>
                </a:schemeClr>
              </a:solidFill>
              <a:latin typeface="Arial" panose="020B0604020202020204" pitchFamily="34" charset="0"/>
              <a:ea typeface="思源黑体 CN Heavy" panose="020B0A00000000000000" pitchFamily="34" charset="-122"/>
              <a:cs typeface="Arial" panose="020B0604020202020204" pitchFamily="34" charset="0"/>
              <a:sym typeface="字魂36号-正文宋楷" panose="02000000000000000000" pitchFamily="2" charset="-122"/>
            </a:endParaRPr>
          </a:p>
        </p:txBody>
      </p:sp>
    </p:spTree>
    <p:extLst>
      <p:ext uri="{BB962C8B-B14F-4D97-AF65-F5344CB8AC3E}">
        <p14:creationId xmlns:p14="http://schemas.microsoft.com/office/powerpoint/2010/main" val="40864913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0">
        <p159:morph option="byObject"/>
      </p:transition>
    </mc:Choice>
    <mc:Fallback xmlns="">
      <p:transition spd="slow"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a:xfrm>
            <a:off x="8495884" y="4743448"/>
            <a:ext cx="329029" cy="253711"/>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EFAF4AA5-1B32-4B1D-9466-74C2062FAF79}" type="slidenum">
              <a:rPr lang="uk-UA" smtClean="0">
                <a:latin typeface="思源黑体 CN Medium" panose="020B0600000000000000" pitchFamily="34" charset="-122"/>
                <a:ea typeface="思源黑体 CN Medium" panose="020B0600000000000000" pitchFamily="34" charset="-122"/>
                <a:sym typeface="字魂36号-正文宋楷" panose="02000000000000000000" pitchFamily="2" charset="-122"/>
              </a:rPr>
              <a:pPr/>
              <a:t>8</a:t>
            </a:fld>
            <a:endParaRPr lang="uk-UA" sz="891"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nvGrpSpPr>
          <p:cNvPr id="50" name="Group 49"/>
          <p:cNvGrpSpPr/>
          <p:nvPr/>
        </p:nvGrpSpPr>
        <p:grpSpPr>
          <a:xfrm>
            <a:off x="4429049" y="3502226"/>
            <a:ext cx="3943499" cy="2118828"/>
            <a:chOff x="6643571" y="5253338"/>
            <a:chExt cx="5915248" cy="3178243"/>
          </a:xfrm>
        </p:grpSpPr>
        <p:sp>
          <p:nvSpPr>
            <p:cNvPr id="7" name="Прямоугольник 1"/>
            <p:cNvSpPr/>
            <p:nvPr/>
          </p:nvSpPr>
          <p:spPr>
            <a:xfrm rot="2728029">
              <a:off x="8301706" y="4516277"/>
              <a:ext cx="378135" cy="3141147"/>
            </a:xfrm>
            <a:prstGeom prst="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8" name="Прямоугольник 2"/>
            <p:cNvSpPr/>
            <p:nvPr/>
          </p:nvSpPr>
          <p:spPr>
            <a:xfrm rot="2728029">
              <a:off x="9495923" y="2568577"/>
              <a:ext cx="378135" cy="5747657"/>
            </a:xfrm>
            <a:prstGeom prst="rect">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9" name="Прямоугольник 3"/>
            <p:cNvSpPr/>
            <p:nvPr/>
          </p:nvSpPr>
          <p:spPr>
            <a:xfrm rot="2728029">
              <a:off x="9165201" y="4260367"/>
              <a:ext cx="378135" cy="4075736"/>
            </a:xfrm>
            <a:prstGeom prst="rect">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Равнобедренный треугольник 4"/>
            <p:cNvSpPr/>
            <p:nvPr/>
          </p:nvSpPr>
          <p:spPr>
            <a:xfrm rot="13528029">
              <a:off x="6648727" y="7281706"/>
              <a:ext cx="1144719" cy="1155032"/>
            </a:xfrm>
            <a:prstGeom prs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1" name="Равнобедренный треугольник 5"/>
            <p:cNvSpPr/>
            <p:nvPr/>
          </p:nvSpPr>
          <p:spPr>
            <a:xfrm rot="13528029">
              <a:off x="6721606" y="7773693"/>
              <a:ext cx="540000" cy="544286"/>
            </a:xfrm>
            <a:prstGeom prst="triangle">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grpSp>
        <p:nvGrpSpPr>
          <p:cNvPr id="49" name="Group 48"/>
          <p:cNvGrpSpPr/>
          <p:nvPr/>
        </p:nvGrpSpPr>
        <p:grpSpPr>
          <a:xfrm>
            <a:off x="7547726" y="668536"/>
            <a:ext cx="4136105" cy="2530339"/>
            <a:chOff x="12165432" y="3981145"/>
            <a:chExt cx="5534030" cy="3795507"/>
          </a:xfrm>
        </p:grpSpPr>
        <p:cxnSp>
          <p:nvCxnSpPr>
            <p:cNvPr id="16" name="Straight Connector 15"/>
            <p:cNvCxnSpPr>
              <a:cxnSpLocks/>
            </p:cNvCxnSpPr>
            <p:nvPr/>
          </p:nvCxnSpPr>
          <p:spPr>
            <a:xfrm flipV="1">
              <a:off x="12165432" y="5442852"/>
              <a:ext cx="602188" cy="744903"/>
            </a:xfrm>
            <a:prstGeom prst="line">
              <a:avLst/>
            </a:prstGeom>
            <a:ln w="381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a:xfrm>
              <a:off x="12574940" y="4344490"/>
              <a:ext cx="989536" cy="989534"/>
              <a:chOff x="5337009" y="4748203"/>
              <a:chExt cx="989536" cy="989534"/>
            </a:xfrm>
          </p:grpSpPr>
          <p:sp>
            <p:nvSpPr>
              <p:cNvPr id="26" name="Овал 15"/>
              <p:cNvSpPr/>
              <p:nvPr/>
            </p:nvSpPr>
            <p:spPr>
              <a:xfrm>
                <a:off x="5337009" y="4748203"/>
                <a:ext cx="989536" cy="989534"/>
              </a:xfrm>
              <a:prstGeom prst="ellipse">
                <a:avLst/>
              </a:prstGeom>
              <a:solidFill>
                <a:schemeClr val="accent2"/>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7" name="TextBox 26"/>
              <p:cNvSpPr txBox="1"/>
              <p:nvPr/>
            </p:nvSpPr>
            <p:spPr>
              <a:xfrm>
                <a:off x="5337009" y="4854716"/>
                <a:ext cx="989535" cy="815992"/>
              </a:xfrm>
              <a:prstGeom prst="rect">
                <a:avLst/>
              </a:prstGeom>
              <a:noFill/>
            </p:spPr>
            <p:txBody>
              <a:bodyPr wrap="square" rtlCol="0">
                <a:spAutoFit/>
              </a:bodyPr>
              <a:lstStyle/>
              <a:p>
                <a:pPr algn="ctr"/>
                <a:r>
                  <a:rPr lang="en-US" sz="2935" dirty="0">
                    <a:solidFill>
                      <a:schemeClr val="bg1"/>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3</a:t>
                </a:r>
              </a:p>
            </p:txBody>
          </p:sp>
        </p:grpSp>
        <p:grpSp>
          <p:nvGrpSpPr>
            <p:cNvPr id="33" name="Group 32"/>
            <p:cNvGrpSpPr/>
            <p:nvPr/>
          </p:nvGrpSpPr>
          <p:grpSpPr>
            <a:xfrm>
              <a:off x="13889096" y="3981145"/>
              <a:ext cx="3810366" cy="3795507"/>
              <a:chOff x="13658469" y="3695395"/>
              <a:chExt cx="3810366" cy="3795507"/>
            </a:xfrm>
          </p:grpSpPr>
          <p:sp>
            <p:nvSpPr>
              <p:cNvPr id="31" name="TextBox 30"/>
              <p:cNvSpPr txBox="1"/>
              <p:nvPr/>
            </p:nvSpPr>
            <p:spPr>
              <a:xfrm>
                <a:off x="13674484" y="3695395"/>
                <a:ext cx="3794351" cy="570156"/>
              </a:xfrm>
              <a:prstGeom prst="rect">
                <a:avLst/>
              </a:prstGeom>
              <a:noFill/>
            </p:spPr>
            <p:txBody>
              <a:bodyPr wrap="square" rtlCol="0">
                <a:spAutoFit/>
              </a:bodyPr>
              <a:lstStyle/>
              <a:p>
                <a:r>
                  <a:rPr lang="en-US" sz="187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MARIADB</a:t>
                </a:r>
                <a:endParaRPr lang="uk-UA" sz="187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32" name="TextBox 31"/>
              <p:cNvSpPr txBox="1"/>
              <p:nvPr/>
            </p:nvSpPr>
            <p:spPr>
              <a:xfrm flipH="1">
                <a:off x="13658469" y="4313110"/>
                <a:ext cx="3744716" cy="3177792"/>
              </a:xfrm>
              <a:prstGeom prst="rect">
                <a:avLst/>
              </a:prstGeom>
              <a:noFill/>
            </p:spPr>
            <p:txBody>
              <a:bodyPr wrap="square" rtlCol="0">
                <a:spAutoFit/>
              </a:bodyPr>
              <a:lstStyle/>
              <a:p>
                <a:pPr>
                  <a:lnSpc>
                    <a:spcPct val="150000"/>
                  </a:lnSpc>
                </a:pP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Mariadb</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một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sản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phẩm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mã</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nguồn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mở</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tách</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ra</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từ</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mã</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nguồn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mở</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do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cộng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đồng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phát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triển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của</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hệ</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quản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trị</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CSDL MySQL</a:t>
                </a:r>
                <a:endParaRPr lang="ru-RU"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grpSp>
        <p:nvGrpSpPr>
          <p:cNvPr id="48" name="Group 47"/>
          <p:cNvGrpSpPr/>
          <p:nvPr/>
        </p:nvGrpSpPr>
        <p:grpSpPr>
          <a:xfrm>
            <a:off x="6251510" y="3585642"/>
            <a:ext cx="5533886" cy="1620499"/>
            <a:chOff x="9786329" y="6051430"/>
            <a:chExt cx="7635402" cy="2430747"/>
          </a:xfrm>
        </p:grpSpPr>
        <p:cxnSp>
          <p:nvCxnSpPr>
            <p:cNvPr id="15" name="Straight Connector 14"/>
            <p:cNvCxnSpPr>
              <a:cxnSpLocks/>
            </p:cNvCxnSpPr>
            <p:nvPr/>
          </p:nvCxnSpPr>
          <p:spPr>
            <a:xfrm flipV="1">
              <a:off x="9786329" y="7060424"/>
              <a:ext cx="407463" cy="430173"/>
            </a:xfrm>
            <a:prstGeom prst="line">
              <a:avLst/>
            </a:prstGeom>
            <a:ln w="381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8" name="Group 27"/>
            <p:cNvGrpSpPr/>
            <p:nvPr/>
          </p:nvGrpSpPr>
          <p:grpSpPr>
            <a:xfrm>
              <a:off x="10545997" y="6565657"/>
              <a:ext cx="1028791" cy="989534"/>
              <a:chOff x="5317381" y="4748203"/>
              <a:chExt cx="1028791" cy="989534"/>
            </a:xfrm>
          </p:grpSpPr>
          <p:sp>
            <p:nvSpPr>
              <p:cNvPr id="29" name="Овал 15"/>
              <p:cNvSpPr/>
              <p:nvPr/>
            </p:nvSpPr>
            <p:spPr>
              <a:xfrm>
                <a:off x="5337009" y="4748203"/>
                <a:ext cx="989536" cy="989534"/>
              </a:xfrm>
              <a:prstGeom prst="ellipse">
                <a:avLst/>
              </a:prstGeom>
              <a:solidFill>
                <a:schemeClr val="accent3"/>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0" name="TextBox 29"/>
              <p:cNvSpPr txBox="1"/>
              <p:nvPr/>
            </p:nvSpPr>
            <p:spPr>
              <a:xfrm>
                <a:off x="5317381" y="4857150"/>
                <a:ext cx="1028791" cy="815993"/>
              </a:xfrm>
              <a:prstGeom prst="rect">
                <a:avLst/>
              </a:prstGeom>
              <a:noFill/>
            </p:spPr>
            <p:txBody>
              <a:bodyPr wrap="square" rtlCol="0">
                <a:spAutoFit/>
              </a:bodyPr>
              <a:lstStyle/>
              <a:p>
                <a:pPr algn="ctr"/>
                <a:r>
                  <a:rPr lang="en-US" sz="2935" dirty="0">
                    <a:solidFill>
                      <a:schemeClr val="bg1"/>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2</a:t>
                </a:r>
              </a:p>
            </p:txBody>
          </p:sp>
        </p:grpSp>
        <p:grpSp>
          <p:nvGrpSpPr>
            <p:cNvPr id="34" name="Group 33"/>
            <p:cNvGrpSpPr/>
            <p:nvPr/>
          </p:nvGrpSpPr>
          <p:grpSpPr>
            <a:xfrm>
              <a:off x="11923771" y="6051430"/>
              <a:ext cx="5497960" cy="2430747"/>
              <a:chOff x="13671261" y="3550197"/>
              <a:chExt cx="5497960" cy="2430747"/>
            </a:xfrm>
          </p:grpSpPr>
          <p:sp>
            <p:nvSpPr>
              <p:cNvPr id="35" name="TextBox 34"/>
              <p:cNvSpPr txBox="1"/>
              <p:nvPr/>
            </p:nvSpPr>
            <p:spPr>
              <a:xfrm>
                <a:off x="13692982" y="3550197"/>
                <a:ext cx="3238500" cy="569002"/>
              </a:xfrm>
              <a:prstGeom prst="rect">
                <a:avLst/>
              </a:prstGeom>
              <a:noFill/>
            </p:spPr>
            <p:txBody>
              <a:bodyPr wrap="square" rtlCol="0">
                <a:spAutoFit/>
              </a:bodyPr>
              <a:lstStyle/>
              <a:p>
                <a:r>
                  <a:rPr lang="en-US" sz="1865" b="1" dirty="0">
                    <a:solidFill>
                      <a:schemeClr val="accent6">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VUEJS</a:t>
                </a:r>
                <a:endParaRPr lang="uk-UA" sz="1865" b="1" dirty="0">
                  <a:solidFill>
                    <a:schemeClr val="accent6">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6" name="TextBox 35"/>
              <p:cNvSpPr txBox="1"/>
              <p:nvPr/>
            </p:nvSpPr>
            <p:spPr>
              <a:xfrm flipH="1">
                <a:off x="13671261" y="4049647"/>
                <a:ext cx="5497960" cy="1931297"/>
              </a:xfrm>
              <a:prstGeom prst="rect">
                <a:avLst/>
              </a:prstGeom>
              <a:noFill/>
            </p:spPr>
            <p:txBody>
              <a:bodyPr wrap="square" rtlCol="0">
                <a:spAutoFit/>
              </a:bodyPr>
              <a:lstStyle/>
              <a:p>
                <a:pPr>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VUEJS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một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javascript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framework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giúp</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dùng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xây</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giao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diện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người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dùng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endParaRPr lang="ru-RU"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grpSp>
        <p:nvGrpSpPr>
          <p:cNvPr id="47" name="Group 46"/>
          <p:cNvGrpSpPr/>
          <p:nvPr/>
        </p:nvGrpSpPr>
        <p:grpSpPr>
          <a:xfrm>
            <a:off x="987131" y="2751664"/>
            <a:ext cx="4732658" cy="3352793"/>
            <a:chOff x="620305" y="4906032"/>
            <a:chExt cx="7050922" cy="5057704"/>
          </a:xfrm>
        </p:grpSpPr>
        <p:cxnSp>
          <p:nvCxnSpPr>
            <p:cNvPr id="14" name="Straight Connector 13"/>
            <p:cNvCxnSpPr/>
            <p:nvPr/>
          </p:nvCxnSpPr>
          <p:spPr>
            <a:xfrm>
              <a:off x="6475323" y="6065205"/>
              <a:ext cx="1195904" cy="0"/>
            </a:xfrm>
            <a:prstGeom prst="line">
              <a:avLst/>
            </a:prstGeom>
            <a:ln w="381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5131714" y="5570439"/>
              <a:ext cx="1028791" cy="989534"/>
              <a:chOff x="5315007" y="4748203"/>
              <a:chExt cx="1028791" cy="989534"/>
            </a:xfrm>
          </p:grpSpPr>
          <p:sp>
            <p:nvSpPr>
              <p:cNvPr id="21" name="Овал 15"/>
              <p:cNvSpPr/>
              <p:nvPr/>
            </p:nvSpPr>
            <p:spPr>
              <a:xfrm>
                <a:off x="5337009" y="4748203"/>
                <a:ext cx="989536" cy="989534"/>
              </a:xfrm>
              <a:prstGeom prst="ellipse">
                <a:avLst/>
              </a:prstGeom>
              <a:solidFill>
                <a:schemeClr val="accent1"/>
              </a:solid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22" name="TextBox 21"/>
              <p:cNvSpPr txBox="1"/>
              <p:nvPr/>
            </p:nvSpPr>
            <p:spPr>
              <a:xfrm>
                <a:off x="5315007" y="4835211"/>
                <a:ext cx="1028791" cy="815993"/>
              </a:xfrm>
              <a:prstGeom prst="rect">
                <a:avLst/>
              </a:prstGeom>
              <a:noFill/>
            </p:spPr>
            <p:txBody>
              <a:bodyPr wrap="square" rtlCol="0">
                <a:spAutoFit/>
              </a:bodyPr>
              <a:lstStyle/>
              <a:p>
                <a:pPr algn="ctr"/>
                <a:r>
                  <a:rPr lang="en-US" sz="2935" dirty="0">
                    <a:solidFill>
                      <a:schemeClr val="bg1"/>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1</a:t>
                </a:r>
              </a:p>
            </p:txBody>
          </p:sp>
        </p:grpSp>
        <p:grpSp>
          <p:nvGrpSpPr>
            <p:cNvPr id="40" name="Group 39"/>
            <p:cNvGrpSpPr/>
            <p:nvPr/>
          </p:nvGrpSpPr>
          <p:grpSpPr>
            <a:xfrm>
              <a:off x="620305" y="4906032"/>
              <a:ext cx="4326778" cy="5057704"/>
              <a:chOff x="943849" y="4786159"/>
              <a:chExt cx="4326778" cy="5057704"/>
            </a:xfrm>
          </p:grpSpPr>
          <p:sp>
            <p:nvSpPr>
              <p:cNvPr id="38" name="TextBox 37"/>
              <p:cNvSpPr txBox="1"/>
              <p:nvPr/>
            </p:nvSpPr>
            <p:spPr>
              <a:xfrm>
                <a:off x="2032127" y="4786159"/>
                <a:ext cx="3238500" cy="569002"/>
              </a:xfrm>
              <a:prstGeom prst="rect">
                <a:avLst/>
              </a:prstGeom>
              <a:noFill/>
            </p:spPr>
            <p:txBody>
              <a:bodyPr wrap="square" rtlCol="0">
                <a:spAutoFit/>
              </a:bodyPr>
              <a:lstStyle/>
              <a:p>
                <a:pPr algn="r"/>
                <a:r>
                  <a:rPr lang="en-US" sz="1865" b="1" dirty="0">
                    <a:solidFill>
                      <a:schemeClr val="accent6">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rPr>
                  <a:t>ASP.NET CORE</a:t>
                </a:r>
                <a:endParaRPr lang="uk-UA" sz="1865" b="1" dirty="0">
                  <a:solidFill>
                    <a:schemeClr val="accent6">
                      <a:lumMod val="50000"/>
                    </a:schemeClr>
                  </a:solidFill>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39" name="TextBox 38"/>
              <p:cNvSpPr txBox="1"/>
              <p:nvPr/>
            </p:nvSpPr>
            <p:spPr>
              <a:xfrm flipH="1">
                <a:off x="943849" y="5394491"/>
                <a:ext cx="4306562" cy="4449372"/>
              </a:xfrm>
              <a:prstGeom prst="rect">
                <a:avLst/>
              </a:prstGeom>
              <a:noFill/>
            </p:spPr>
            <p:txBody>
              <a:bodyPr wrap="square" rtlCol="0">
                <a:spAutoFit/>
              </a:bodyPr>
              <a:lstStyle/>
              <a:p>
                <a:pPr lvl="0" algn="just">
                  <a:lnSpc>
                    <a:spcPct val="150000"/>
                  </a:lnSpc>
                </a:pP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ASP.NET CORE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là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một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framework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đa</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nền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tảng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việc</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xây</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những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ứng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dụng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hiện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tại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dựa</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trên</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kết</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nối</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đám</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mây</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giống</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như</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web apps, IoT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và</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backend </a:t>
                </a:r>
                <a:r>
                  <a:rPr lang="en-US" altLang="zh-CN" dirty="0" err="1">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cho</a:t>
                </a:r>
                <a:r>
                  <a:rPr lang="en-US" altLang="zh-CN"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 mobile.</a:t>
                </a:r>
                <a:endParaRPr lang="zh-CN" altLang="en-US"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grpSp>
      <p:sp>
        <p:nvSpPr>
          <p:cNvPr id="45" name="TextBox 44"/>
          <p:cNvSpPr txBox="1"/>
          <p:nvPr/>
        </p:nvSpPr>
        <p:spPr>
          <a:xfrm>
            <a:off x="992671" y="1343718"/>
            <a:ext cx="6248401" cy="584775"/>
          </a:xfrm>
          <a:prstGeom prst="rect">
            <a:avLst/>
          </a:prstGeom>
          <a:noFill/>
        </p:spPr>
        <p:txBody>
          <a:bodyPr wrap="square" rtlCol="0">
            <a:spAutoFit/>
          </a:bodyPr>
          <a:lstStyle/>
          <a:p>
            <a:r>
              <a:rPr lang="en-US" sz="3200" b="1" dirty="0">
                <a:solidFill>
                  <a:schemeClr val="accent6">
                    <a:lumMod val="50000"/>
                  </a:schemeClr>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CÔNG NGHỆ SỬ DỤNG</a:t>
            </a:r>
          </a:p>
        </p:txBody>
      </p:sp>
      <p:grpSp>
        <p:nvGrpSpPr>
          <p:cNvPr id="37" name="组合 36">
            <a:extLst>
              <a:ext uri="{FF2B5EF4-FFF2-40B4-BE49-F238E27FC236}">
                <a16:creationId xmlns:a16="http://schemas.microsoft.com/office/drawing/2014/main" id="{ACF9CB27-E0FB-4995-B27A-FB607126436C}"/>
              </a:ext>
            </a:extLst>
          </p:cNvPr>
          <p:cNvGrpSpPr/>
          <p:nvPr/>
        </p:nvGrpSpPr>
        <p:grpSpPr>
          <a:xfrm>
            <a:off x="-30926" y="0"/>
            <a:ext cx="2730583" cy="1804989"/>
            <a:chOff x="19793" y="-1"/>
            <a:chExt cx="10374770" cy="6858001"/>
          </a:xfrm>
        </p:grpSpPr>
        <p:sp>
          <p:nvSpPr>
            <p:cNvPr id="41" name="Shape 532">
              <a:extLst>
                <a:ext uri="{FF2B5EF4-FFF2-40B4-BE49-F238E27FC236}">
                  <a16:creationId xmlns:a16="http://schemas.microsoft.com/office/drawing/2014/main" id="{8CB075CD-0AD9-4A14-87CC-03B4361F1A3C}"/>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42" name="Shape 533">
              <a:extLst>
                <a:ext uri="{FF2B5EF4-FFF2-40B4-BE49-F238E27FC236}">
                  <a16:creationId xmlns:a16="http://schemas.microsoft.com/office/drawing/2014/main" id="{DE94C370-AA63-480E-B723-CB763B9DBDED}"/>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43" name="文本框 42">
            <a:extLst>
              <a:ext uri="{FF2B5EF4-FFF2-40B4-BE49-F238E27FC236}">
                <a16:creationId xmlns:a16="http://schemas.microsoft.com/office/drawing/2014/main" id="{756B1373-6476-4E62-8006-69F7FBD14E83}"/>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2</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Tree>
    <p:extLst>
      <p:ext uri="{BB962C8B-B14F-4D97-AF65-F5344CB8AC3E}">
        <p14:creationId xmlns:p14="http://schemas.microsoft.com/office/powerpoint/2010/main" val="446092963"/>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nodeType="with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1000"/>
                                        <p:tgtEl>
                                          <p:spTgt spid="50"/>
                                        </p:tgtEl>
                                      </p:cBhvr>
                                    </p:animEffect>
                                    <p:anim calcmode="lin" valueType="num">
                                      <p:cBhvr>
                                        <p:cTn id="8" dur="1000" fill="hold"/>
                                        <p:tgtEl>
                                          <p:spTgt spid="50"/>
                                        </p:tgtEl>
                                        <p:attrNameLst>
                                          <p:attrName>ppt_x</p:attrName>
                                        </p:attrNameLst>
                                      </p:cBhvr>
                                      <p:tavLst>
                                        <p:tav tm="0">
                                          <p:val>
                                            <p:strVal val="#ppt_x"/>
                                          </p:val>
                                        </p:tav>
                                        <p:tav tm="100000">
                                          <p:val>
                                            <p:strVal val="#ppt_x"/>
                                          </p:val>
                                        </p:tav>
                                      </p:tavLst>
                                    </p:anim>
                                    <p:anim calcmode="lin" valueType="num">
                                      <p:cBhvr>
                                        <p:cTn id="9" dur="900" decel="100000" fill="hold"/>
                                        <p:tgtEl>
                                          <p:spTgt spid="50"/>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50"/>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animEffect transition="in" filter="fade">
                                      <p:cBhvr>
                                        <p:cTn id="15" dur="1000"/>
                                        <p:tgtEl>
                                          <p:spTgt spid="47"/>
                                        </p:tgtEl>
                                      </p:cBhvr>
                                    </p:animEffect>
                                    <p:anim calcmode="lin" valueType="num">
                                      <p:cBhvr>
                                        <p:cTn id="16" dur="1000" fill="hold"/>
                                        <p:tgtEl>
                                          <p:spTgt spid="47"/>
                                        </p:tgtEl>
                                        <p:attrNameLst>
                                          <p:attrName>ppt_x</p:attrName>
                                        </p:attrNameLst>
                                      </p:cBhvr>
                                      <p:tavLst>
                                        <p:tav tm="0">
                                          <p:val>
                                            <p:strVal val="#ppt_x"/>
                                          </p:val>
                                        </p:tav>
                                        <p:tav tm="100000">
                                          <p:val>
                                            <p:strVal val="#ppt_x"/>
                                          </p:val>
                                        </p:tav>
                                      </p:tavLst>
                                    </p:anim>
                                    <p:anim calcmode="lin" valueType="num">
                                      <p:cBhvr>
                                        <p:cTn id="17" dur="900" decel="100000" fill="hold"/>
                                        <p:tgtEl>
                                          <p:spTgt spid="47"/>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47"/>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nodeType="clickEffect">
                                  <p:stCondLst>
                                    <p:cond delay="0"/>
                                  </p:stCondLst>
                                  <p:childTnLst>
                                    <p:set>
                                      <p:cBhvr>
                                        <p:cTn id="22" dur="1" fill="hold">
                                          <p:stCondLst>
                                            <p:cond delay="0"/>
                                          </p:stCondLst>
                                        </p:cTn>
                                        <p:tgtEl>
                                          <p:spTgt spid="48"/>
                                        </p:tgtEl>
                                        <p:attrNameLst>
                                          <p:attrName>style.visibility</p:attrName>
                                        </p:attrNameLst>
                                      </p:cBhvr>
                                      <p:to>
                                        <p:strVal val="visible"/>
                                      </p:to>
                                    </p:set>
                                    <p:animEffect transition="in" filter="fade">
                                      <p:cBhvr>
                                        <p:cTn id="23" dur="1000"/>
                                        <p:tgtEl>
                                          <p:spTgt spid="48"/>
                                        </p:tgtEl>
                                      </p:cBhvr>
                                    </p:animEffect>
                                    <p:anim calcmode="lin" valueType="num">
                                      <p:cBhvr>
                                        <p:cTn id="24" dur="1000" fill="hold"/>
                                        <p:tgtEl>
                                          <p:spTgt spid="48"/>
                                        </p:tgtEl>
                                        <p:attrNameLst>
                                          <p:attrName>ppt_x</p:attrName>
                                        </p:attrNameLst>
                                      </p:cBhvr>
                                      <p:tavLst>
                                        <p:tav tm="0">
                                          <p:val>
                                            <p:strVal val="#ppt_x"/>
                                          </p:val>
                                        </p:tav>
                                        <p:tav tm="100000">
                                          <p:val>
                                            <p:strVal val="#ppt_x"/>
                                          </p:val>
                                        </p:tav>
                                      </p:tavLst>
                                    </p:anim>
                                    <p:anim calcmode="lin" valueType="num">
                                      <p:cBhvr>
                                        <p:cTn id="25" dur="900" decel="100000" fill="hold"/>
                                        <p:tgtEl>
                                          <p:spTgt spid="48"/>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48"/>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37" presetClass="entr" presetSubtype="0" fill="hold" nodeType="clickEffect">
                                  <p:stCondLst>
                                    <p:cond delay="0"/>
                                  </p:stCondLst>
                                  <p:childTnLst>
                                    <p:set>
                                      <p:cBhvr>
                                        <p:cTn id="30" dur="1" fill="hold">
                                          <p:stCondLst>
                                            <p:cond delay="0"/>
                                          </p:stCondLst>
                                        </p:cTn>
                                        <p:tgtEl>
                                          <p:spTgt spid="49"/>
                                        </p:tgtEl>
                                        <p:attrNameLst>
                                          <p:attrName>style.visibility</p:attrName>
                                        </p:attrNameLst>
                                      </p:cBhvr>
                                      <p:to>
                                        <p:strVal val="visible"/>
                                      </p:to>
                                    </p:set>
                                    <p:animEffect transition="in" filter="fade">
                                      <p:cBhvr>
                                        <p:cTn id="31" dur="1000"/>
                                        <p:tgtEl>
                                          <p:spTgt spid="49"/>
                                        </p:tgtEl>
                                      </p:cBhvr>
                                    </p:animEffect>
                                    <p:anim calcmode="lin" valueType="num">
                                      <p:cBhvr>
                                        <p:cTn id="32" dur="1000" fill="hold"/>
                                        <p:tgtEl>
                                          <p:spTgt spid="49"/>
                                        </p:tgtEl>
                                        <p:attrNameLst>
                                          <p:attrName>ppt_x</p:attrName>
                                        </p:attrNameLst>
                                      </p:cBhvr>
                                      <p:tavLst>
                                        <p:tav tm="0">
                                          <p:val>
                                            <p:strVal val="#ppt_x"/>
                                          </p:val>
                                        </p:tav>
                                        <p:tav tm="100000">
                                          <p:val>
                                            <p:strVal val="#ppt_x"/>
                                          </p:val>
                                        </p:tav>
                                      </p:tavLst>
                                    </p:anim>
                                    <p:anim calcmode="lin" valueType="num">
                                      <p:cBhvr>
                                        <p:cTn id="33" dur="900" decel="100000" fill="hold"/>
                                        <p:tgtEl>
                                          <p:spTgt spid="49"/>
                                        </p:tgtEl>
                                        <p:attrNameLst>
                                          <p:attrName>ppt_y</p:attrName>
                                        </p:attrNameLst>
                                      </p:cBhvr>
                                      <p:tavLst>
                                        <p:tav tm="0">
                                          <p:val>
                                            <p:strVal val="#ppt_y+1"/>
                                          </p:val>
                                        </p:tav>
                                        <p:tav tm="100000">
                                          <p:val>
                                            <p:strVal val="#ppt_y-.03"/>
                                          </p:val>
                                        </p:tav>
                                      </p:tavLst>
                                    </p:anim>
                                    <p:anim calcmode="lin" valueType="num">
                                      <p:cBhvr>
                                        <p:cTn id="34" dur="100" accel="100000" fill="hold">
                                          <p:stCondLst>
                                            <p:cond delay="900"/>
                                          </p:stCondLst>
                                        </p:cTn>
                                        <p:tgtEl>
                                          <p:spTgt spid="49"/>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834853" y="1962104"/>
            <a:ext cx="5882953" cy="4196020"/>
          </a:xfrm>
          <a:prstGeom prst="rect">
            <a:avLst/>
          </a:prstGeom>
        </p:spPr>
        <p:txBody>
          <a:bodyPr wrap="square">
            <a:spAutoFit/>
          </a:bodyPr>
          <a:lstStyle/>
          <a:p>
            <a:pPr algn="just">
              <a:lnSpc>
                <a:spcPct val="150000"/>
              </a:lnSpc>
            </a:pPr>
            <a:r>
              <a:rPr lang="en-US" dirty="0">
                <a:latin typeface="Arial" panose="020B0604020202020204" pitchFamily="34" charset="0"/>
                <a:cs typeface="Arial" panose="020B0604020202020204" pitchFamily="34" charset="0"/>
              </a:rPr>
              <a:t>Core </a:t>
            </a:r>
            <a:r>
              <a:rPr lang="en-US" dirty="0" err="1">
                <a:latin typeface="Arial" panose="020B0604020202020204" pitchFamily="34" charset="0"/>
                <a:cs typeface="Arial" panose="020B0604020202020204" pitchFamily="34" charset="0"/>
              </a:rPr>
              <a:t>gồm</a:t>
            </a:r>
            <a:r>
              <a:rPr lang="en-US" dirty="0">
                <a:latin typeface="Arial" panose="020B0604020202020204" pitchFamily="34" charset="0"/>
                <a:cs typeface="Arial" panose="020B0604020202020204" pitchFamily="34" charset="0"/>
              </a:rPr>
              <a:t> 3 </a:t>
            </a:r>
            <a:r>
              <a:rPr lang="en-US" dirty="0" err="1">
                <a:latin typeface="Arial" panose="020B0604020202020204" pitchFamily="34" charset="0"/>
                <a:cs typeface="Arial" panose="020B0604020202020204" pitchFamily="34" charset="0"/>
              </a:rPr>
              <a:t>phần</a:t>
            </a:r>
            <a:r>
              <a:rPr lang="en-US" dirty="0">
                <a:latin typeface="Arial" panose="020B0604020202020204" pitchFamily="34" charset="0"/>
                <a:cs typeface="Arial" panose="020B0604020202020204" pitchFamily="34" charset="0"/>
              </a:rPr>
              <a:t>: Application Frameworks, Utility Frameworks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Platform. </a:t>
            </a:r>
          </a:p>
          <a:p>
            <a:pPr marL="285750" indent="-285750" algn="just">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Application Frameworks </a:t>
            </a:r>
            <a:r>
              <a:rPr lang="en-US" dirty="0" err="1">
                <a:latin typeface="Arial" panose="020B0604020202020204" pitchFamily="34" charset="0"/>
                <a:cs typeface="Arial" panose="020B0604020202020204" pitchFamily="34" charset="0"/>
              </a:rPr>
              <a:t>thì</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chứa</a:t>
            </a:r>
            <a:r>
              <a:rPr lang="en-US" dirty="0">
                <a:latin typeface="Arial" panose="020B0604020202020204" pitchFamily="34" charset="0"/>
                <a:cs typeface="Arial" panose="020B0604020202020204" pitchFamily="34" charset="0"/>
              </a:rPr>
              <a:t> MVC, Framework, Razor Pages bay </a:t>
            </a:r>
            <a:r>
              <a:rPr lang="en-US" dirty="0" err="1">
                <a:latin typeface="Arial" panose="020B0604020202020204" pitchFamily="34" charset="0"/>
                <a:cs typeface="Arial" panose="020B0604020202020204" pitchFamily="34" charset="0"/>
              </a:rPr>
              <a:t>Blazor</a:t>
            </a:r>
            <a:endParaRPr lang="en-US" dirty="0">
              <a:latin typeface="Arial" panose="020B0604020202020204" pitchFamily="34" charset="0"/>
              <a:cs typeface="Arial" panose="020B0604020202020204" pitchFamily="34" charset="0"/>
            </a:endParaRPr>
          </a:p>
          <a:p>
            <a:pPr marL="285750" indent="-285750" algn="just">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Utility Frameworks: </a:t>
            </a:r>
            <a:r>
              <a:rPr lang="en-US" dirty="0" err="1">
                <a:latin typeface="Arial" panose="020B0604020202020204" pitchFamily="34" charset="0"/>
                <a:cs typeface="Arial" panose="020B0604020202020204" pitchFamily="34" charset="0"/>
              </a:rPr>
              <a:t>Chứa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những</a:t>
            </a:r>
            <a:r>
              <a:rPr lang="en-US" dirty="0">
                <a:latin typeface="Arial" panose="020B0604020202020204" pitchFamily="34" charset="0"/>
                <a:cs typeface="Arial" panose="020B0604020202020204" pitchFamily="34" charset="0"/>
              </a:rPr>
              <a:t> ASP.net core identity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entity framework. </a:t>
            </a:r>
            <a:r>
              <a:rPr lang="en-US" dirty="0" err="1">
                <a:latin typeface="Arial" panose="020B0604020202020204" pitchFamily="34" charset="0"/>
                <a:cs typeface="Arial" panose="020B0604020202020204" pitchFamily="34" charset="0"/>
              </a:rPr>
              <a:t>Khối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này</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chưa</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những</a:t>
            </a:r>
            <a:r>
              <a:rPr lang="en-US" dirty="0">
                <a:latin typeface="Arial" panose="020B0604020202020204" pitchFamily="34" charset="0"/>
                <a:cs typeface="Arial" panose="020B0604020202020204" pitchFamily="34" charset="0"/>
              </a:rPr>
              <a:t> framework </a:t>
            </a:r>
            <a:r>
              <a:rPr lang="en-US" dirty="0" err="1">
                <a:latin typeface="Arial" panose="020B0604020202020204" pitchFamily="34" charset="0"/>
                <a:cs typeface="Arial" panose="020B0604020202020204" pitchFamily="34" charset="0"/>
              </a:rPr>
              <a:t>hỗ</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trợ</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bao </a:t>
            </a:r>
            <a:r>
              <a:rPr lang="en-US" dirty="0" err="1">
                <a:latin typeface="Arial" panose="020B0604020202020204" pitchFamily="34" charset="0"/>
                <a:cs typeface="Arial" panose="020B0604020202020204" pitchFamily="34" charset="0"/>
              </a:rPr>
              <a:t>gồm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bảo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mật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cơ</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sở</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dữ</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liệu</a:t>
            </a:r>
            <a:endParaRPr lang="en-US" dirty="0">
              <a:latin typeface="Arial" panose="020B0604020202020204" pitchFamily="34" charset="0"/>
              <a:cs typeface="Arial" panose="020B0604020202020204" pitchFamily="34" charset="0"/>
            </a:endParaRPr>
          </a:p>
          <a:p>
            <a:pPr marL="285750" indent="-285750" algn="just">
              <a:lnSpc>
                <a:spcPct val="150000"/>
              </a:lnSpc>
              <a:buFont typeface="Arial" panose="020B0604020202020204" pitchFamily="34" charset="0"/>
              <a:buChar char="•"/>
            </a:pPr>
            <a:r>
              <a:rPr lang="en-US" dirty="0">
                <a:latin typeface="Arial" panose="020B0604020202020204" pitchFamily="34" charset="0"/>
                <a:cs typeface="Arial" panose="020B0604020202020204" pitchFamily="34" charset="0"/>
              </a:rPr>
              <a:t>Platform: </a:t>
            </a:r>
            <a:r>
              <a:rPr lang="en-US" dirty="0" err="1">
                <a:latin typeface="Arial" panose="020B0604020202020204" pitchFamily="34" charset="0"/>
                <a:cs typeface="Arial" panose="020B0604020202020204" pitchFamily="34" charset="0"/>
              </a:rPr>
              <a:t>gồm</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những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gì</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tạo</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nền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tảng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chung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nhất</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mà</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mọi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loại</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ứng</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ASP.net core </a:t>
            </a:r>
            <a:r>
              <a:rPr lang="en-US" dirty="0" err="1">
                <a:latin typeface="Arial" panose="020B0604020202020204" pitchFamily="34" charset="0"/>
                <a:cs typeface="Arial" panose="020B0604020202020204" pitchFamily="34" charset="0"/>
              </a:rPr>
              <a:t>đều</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cần</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sử</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dụng</a:t>
            </a:r>
            <a:r>
              <a:rPr lang="en-US" dirty="0">
                <a:latin typeface="Arial" panose="020B0604020202020204" pitchFamily="34" charset="0"/>
                <a:cs typeface="Arial" panose="020B0604020202020204" pitchFamily="34" charset="0"/>
              </a:rPr>
              <a:t>. </a:t>
            </a:r>
            <a:endParaRPr lang="zh-CN" altLang="en-US" sz="1400" dirty="0">
              <a:solidFill>
                <a:srgbClr val="404040"/>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12" name="矩形 11"/>
          <p:cNvSpPr/>
          <p:nvPr/>
        </p:nvSpPr>
        <p:spPr>
          <a:xfrm>
            <a:off x="911844" y="1410401"/>
            <a:ext cx="2496878" cy="473146"/>
          </a:xfrm>
          <a:prstGeom prst="rect">
            <a:avLst/>
          </a:prstGeom>
          <a:solidFill>
            <a:srgbClr val="CC0000"/>
          </a:solidFill>
          <a:ln>
            <a:noFill/>
          </a:ln>
          <a:effectLst>
            <a:outerShdw blurRad="266700" dist="38100" dir="8100000" sx="104000" sy="104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CÂU TRÚC</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grpSp>
        <p:nvGrpSpPr>
          <p:cNvPr id="7" name="组合 6">
            <a:extLst>
              <a:ext uri="{FF2B5EF4-FFF2-40B4-BE49-F238E27FC236}">
                <a16:creationId xmlns:a16="http://schemas.microsoft.com/office/drawing/2014/main" id="{0C956F4B-FCBC-4BC0-964A-2F9FD0D9F180}"/>
              </a:ext>
            </a:extLst>
          </p:cNvPr>
          <p:cNvGrpSpPr/>
          <p:nvPr/>
        </p:nvGrpSpPr>
        <p:grpSpPr>
          <a:xfrm>
            <a:off x="-30926" y="0"/>
            <a:ext cx="2730583" cy="1804989"/>
            <a:chOff x="19793" y="-1"/>
            <a:chExt cx="10374770" cy="6858001"/>
          </a:xfrm>
        </p:grpSpPr>
        <p:sp>
          <p:nvSpPr>
            <p:cNvPr id="8" name="Shape 532">
              <a:extLst>
                <a:ext uri="{FF2B5EF4-FFF2-40B4-BE49-F238E27FC236}">
                  <a16:creationId xmlns:a16="http://schemas.microsoft.com/office/drawing/2014/main" id="{51336901-8789-46BF-BDDF-68E83D0C85CF}"/>
                </a:ext>
              </a:extLst>
            </p:cNvPr>
            <p:cNvSpPr/>
            <p:nvPr/>
          </p:nvSpPr>
          <p:spPr>
            <a:xfrm flipH="1">
              <a:off x="19793" y="0"/>
              <a:ext cx="10374770" cy="68580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lumMod val="40000"/>
                <a:lumOff val="60000"/>
              </a:schemeClr>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sp>
          <p:nvSpPr>
            <p:cNvPr id="10" name="Shape 533">
              <a:extLst>
                <a:ext uri="{FF2B5EF4-FFF2-40B4-BE49-F238E27FC236}">
                  <a16:creationId xmlns:a16="http://schemas.microsoft.com/office/drawing/2014/main" id="{3B830D6F-9A8B-4255-B123-B29CED8ED87A}"/>
                </a:ext>
              </a:extLst>
            </p:cNvPr>
            <p:cNvSpPr/>
            <p:nvPr/>
          </p:nvSpPr>
          <p:spPr>
            <a:xfrm flipH="1">
              <a:off x="19793" y="-1"/>
              <a:ext cx="9486813" cy="68580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21600" y="0"/>
                  </a:lnTo>
                  <a:lnTo>
                    <a:pt x="0" y="0"/>
                  </a:lnTo>
                  <a:cubicBezTo>
                    <a:pt x="1344" y="2498"/>
                    <a:pt x="2978" y="4578"/>
                    <a:pt x="4815" y="6132"/>
                  </a:cubicBezTo>
                  <a:cubicBezTo>
                    <a:pt x="6613" y="7654"/>
                    <a:pt x="8570" y="8643"/>
                    <a:pt x="10528" y="9588"/>
                  </a:cubicBezTo>
                  <a:cubicBezTo>
                    <a:pt x="12488" y="10533"/>
                    <a:pt x="14507" y="11513"/>
                    <a:pt x="16308" y="12931"/>
                  </a:cubicBezTo>
                  <a:cubicBezTo>
                    <a:pt x="18109" y="14349"/>
                    <a:pt x="19693" y="16204"/>
                    <a:pt x="20781" y="18902"/>
                  </a:cubicBezTo>
                  <a:cubicBezTo>
                    <a:pt x="21122" y="19748"/>
                    <a:pt x="21397" y="20653"/>
                    <a:pt x="21600" y="21600"/>
                  </a:cubicBezTo>
                  <a:close/>
                </a:path>
              </a:pathLst>
            </a:custGeom>
            <a:solidFill>
              <a:schemeClr val="tx2"/>
            </a:solidFill>
            <a:ln w="12700">
              <a:miter lim="400000"/>
            </a:ln>
          </p:spPr>
          <p:txBody>
            <a:bodyPr lIns="45719" rIns="45719" anchor="ctr"/>
            <a:lstStyle/>
            <a:p>
              <a:endParaRPr dirty="0">
                <a:latin typeface="思源黑体 CN Medium" panose="020B0600000000000000" pitchFamily="34" charset="-122"/>
                <a:ea typeface="思源黑体 CN Medium" panose="020B0600000000000000" pitchFamily="34" charset="-122"/>
                <a:sym typeface="字魂36号-正文宋楷" panose="02000000000000000000" pitchFamily="2" charset="-122"/>
              </a:endParaRPr>
            </a:p>
          </p:txBody>
        </p:sp>
      </p:grpSp>
      <p:sp>
        <p:nvSpPr>
          <p:cNvPr id="3" name="文本框 58">
            <a:extLst>
              <a:ext uri="{FF2B5EF4-FFF2-40B4-BE49-F238E27FC236}">
                <a16:creationId xmlns:a16="http://schemas.microsoft.com/office/drawing/2014/main" id="{E9B3FBED-624A-3C62-1FF8-40CB21ABF677}"/>
              </a:ext>
            </a:extLst>
          </p:cNvPr>
          <p:cNvSpPr txBox="1"/>
          <p:nvPr/>
        </p:nvSpPr>
        <p:spPr>
          <a:xfrm>
            <a:off x="254452" y="157115"/>
            <a:ext cx="1314784" cy="461665"/>
          </a:xfrm>
          <a:prstGeom prst="rect">
            <a:avLst/>
          </a:prstGeom>
          <a:noFill/>
        </p:spPr>
        <p:txBody>
          <a:bodyPr wrap="none" rtlCol="0">
            <a:spAutoFit/>
          </a:bodyPr>
          <a:lstStyle/>
          <a:p>
            <a:pPr algn="ctr"/>
            <a:r>
              <a:rPr lang="en-US" altLang="zh-CN"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rPr>
              <a:t>PHẦN 2</a:t>
            </a:r>
            <a:endParaRPr lang="zh-CN" altLang="en-US" sz="2400" b="1" dirty="0">
              <a:solidFill>
                <a:schemeClr val="bg1"/>
              </a:solidFill>
              <a:latin typeface="Arial" panose="020B0604020202020204" pitchFamily="34" charset="0"/>
              <a:ea typeface="思源黑体 CN Medium" panose="020B0600000000000000" pitchFamily="34" charset="-122"/>
              <a:cs typeface="Arial" panose="020B0604020202020204" pitchFamily="34" charset="0"/>
              <a:sym typeface="字魂36号-正文宋楷" panose="02000000000000000000" pitchFamily="2" charset="-122"/>
            </a:endParaRPr>
          </a:p>
        </p:txBody>
      </p:sp>
      <p:sp>
        <p:nvSpPr>
          <p:cNvPr id="2" name="TextBox 1">
            <a:extLst>
              <a:ext uri="{FF2B5EF4-FFF2-40B4-BE49-F238E27FC236}">
                <a16:creationId xmlns:a16="http://schemas.microsoft.com/office/drawing/2014/main" id="{43C26A4F-6357-5975-54B3-1E84DF619DF9}"/>
              </a:ext>
            </a:extLst>
          </p:cNvPr>
          <p:cNvSpPr txBox="1"/>
          <p:nvPr/>
        </p:nvSpPr>
        <p:spPr>
          <a:xfrm>
            <a:off x="4946388" y="151429"/>
            <a:ext cx="3181255" cy="584775"/>
          </a:xfrm>
          <a:prstGeom prst="rect">
            <a:avLst/>
          </a:prstGeom>
          <a:noFill/>
        </p:spPr>
        <p:txBody>
          <a:bodyPr wrap="none" rtlCol="0">
            <a:spAutoFit/>
          </a:bodyPr>
          <a:lstStyle/>
          <a:p>
            <a:r>
              <a:rPr lang="en-US" sz="3200" b="1" dirty="0">
                <a:solidFill>
                  <a:schemeClr val="accent6">
                    <a:lumMod val="50000"/>
                  </a:schemeClr>
                </a:solidFill>
                <a:latin typeface="Arial" panose="020B0604020202020204" pitchFamily="34" charset="0"/>
                <a:cs typeface="Arial" panose="020B0604020202020204" pitchFamily="34" charset="0"/>
              </a:rPr>
              <a:t>ASP.NET CORE</a:t>
            </a:r>
          </a:p>
        </p:txBody>
      </p:sp>
      <p:pic>
        <p:nvPicPr>
          <p:cNvPr id="5" name="Picture 4" descr="A diagram of a utility framework&#10;&#10;Description automatically generated with medium confidence">
            <a:extLst>
              <a:ext uri="{FF2B5EF4-FFF2-40B4-BE49-F238E27FC236}">
                <a16:creationId xmlns:a16="http://schemas.microsoft.com/office/drawing/2014/main" id="{E1CB44D9-3357-1889-19B0-98986A870A32}"/>
              </a:ext>
            </a:extLst>
          </p:cNvPr>
          <p:cNvPicPr>
            <a:picLocks noChangeAspect="1"/>
          </p:cNvPicPr>
          <p:nvPr/>
        </p:nvPicPr>
        <p:blipFill>
          <a:blip r:embed="rId3"/>
          <a:stretch>
            <a:fillRect/>
          </a:stretch>
        </p:blipFill>
        <p:spPr>
          <a:xfrm>
            <a:off x="6857999" y="2703443"/>
            <a:ext cx="4870127" cy="2128479"/>
          </a:xfrm>
          <a:prstGeom prst="rect">
            <a:avLst/>
          </a:prstGeom>
        </p:spPr>
      </p:pic>
    </p:spTree>
    <p:extLst>
      <p:ext uri="{BB962C8B-B14F-4D97-AF65-F5344CB8AC3E}">
        <p14:creationId xmlns:p14="http://schemas.microsoft.com/office/powerpoint/2010/main" val="4092278389"/>
      </p:ext>
    </p:extLst>
  </p:cSld>
  <p:clrMapOvr>
    <a:masterClrMapping/>
  </p:clrMapOvr>
  <mc:AlternateContent xmlns:mc="http://schemas.openxmlformats.org/markup-compatibility/2006" xmlns:p14="http://schemas.microsoft.com/office/powerpoint/2010/main">
    <mc:Choice Requires="p14">
      <p:transition spd="slow" p14:dur="800" advClick="0" advTm="0">
        <p:circle/>
      </p:transition>
    </mc:Choice>
    <mc:Fallback xmlns="">
      <p:transition spd="slow" advClick="0" advTm="0">
        <p:circl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14:presetBounceEnd="75000">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14:bounceEnd="75000">
                                          <p:cBhvr additive="base">
                                            <p:cTn id="7" dur="2000" fill="hold"/>
                                            <p:tgtEl>
                                              <p:spTgt spid="12"/>
                                            </p:tgtEl>
                                            <p:attrNameLst>
                                              <p:attrName>ppt_x</p:attrName>
                                            </p:attrNameLst>
                                          </p:cBhvr>
                                          <p:tavLst>
                                            <p:tav tm="0">
                                              <p:val>
                                                <p:strVal val="#ppt_x"/>
                                              </p:val>
                                            </p:tav>
                                            <p:tav tm="100000">
                                              <p:val>
                                                <p:strVal val="#ppt_x"/>
                                              </p:val>
                                            </p:tav>
                                          </p:tavLst>
                                        </p:anim>
                                        <p:anim calcmode="lin" valueType="num" p14:bounceEnd="75000">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2000" fill="hold"/>
                                            <p:tgtEl>
                                              <p:spTgt spid="12"/>
                                            </p:tgtEl>
                                            <p:attrNameLst>
                                              <p:attrName>ppt_x</p:attrName>
                                            </p:attrNameLst>
                                          </p:cBhvr>
                                          <p:tavLst>
                                            <p:tav tm="0">
                                              <p:val>
                                                <p:strVal val="#ppt_x"/>
                                              </p:val>
                                            </p:tav>
                                            <p:tav tm="100000">
                                              <p:val>
                                                <p:strVal val="#ppt_x"/>
                                              </p:val>
                                            </p:tav>
                                          </p:tavLst>
                                        </p:anim>
                                        <p:anim calcmode="lin" valueType="num">
                                          <p:cBhvr additive="base">
                                            <p:cTn id="8" dur="2000" fill="hold"/>
                                            <p:tgtEl>
                                              <p:spTgt spid="12"/>
                                            </p:tgtEl>
                                            <p:attrNameLst>
                                              <p:attrName>ppt_y</p:attrName>
                                            </p:attrNameLst>
                                          </p:cBhvr>
                                          <p:tavLst>
                                            <p:tav tm="0">
                                              <p:val>
                                                <p:strVal val="1+#ppt_h/2"/>
                                              </p:val>
                                            </p:tav>
                                            <p:tav tm="100000">
                                              <p:val>
                                                <p:strVal val="#ppt_y"/>
                                              </p:val>
                                            </p:tav>
                                          </p:tavLst>
                                        </p:anim>
                                      </p:childTnLst>
                                    </p:cTn>
                                  </p:par>
                                  <p:par>
                                    <p:cTn id="9" presetID="14" presetClass="entr" presetSubtype="10" fill="hold" grpId="0" nodeType="withEffect">
                                      <p:stCondLst>
                                        <p:cond delay="1500"/>
                                      </p:stCondLst>
                                      <p:childTnLst>
                                        <p:set>
                                          <p:cBhvr>
                                            <p:cTn id="10" dur="1" fill="hold">
                                              <p:stCondLst>
                                                <p:cond delay="0"/>
                                              </p:stCondLst>
                                            </p:cTn>
                                            <p:tgtEl>
                                              <p:spTgt spid="11"/>
                                            </p:tgtEl>
                                            <p:attrNameLst>
                                              <p:attrName>style.visibility</p:attrName>
                                            </p:attrNameLst>
                                          </p:cBhvr>
                                          <p:to>
                                            <p:strVal val="visible"/>
                                          </p:to>
                                        </p:set>
                                        <p:animEffect transition="in" filter="randombar(horizontal)">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7-0312-17 5G新时代PPT模板"/>
</p:tagLst>
</file>

<file path=ppt/theme/theme1.xml><?xml version="1.0" encoding="utf-8"?>
<a:theme xmlns:a="http://schemas.openxmlformats.org/drawingml/2006/main" name="AAAAAAAAAAAA）">
  <a:themeElements>
    <a:clrScheme name="自定义 2194">
      <a:dk1>
        <a:sysClr val="windowText" lastClr="000000"/>
      </a:dk1>
      <a:lt1>
        <a:sysClr val="window" lastClr="FFFFFF"/>
      </a:lt1>
      <a:dk2>
        <a:srgbClr val="2865AB"/>
      </a:dk2>
      <a:lt2>
        <a:srgbClr val="E7E6E6"/>
      </a:lt2>
      <a:accent1>
        <a:srgbClr val="2865AB"/>
      </a:accent1>
      <a:accent2>
        <a:srgbClr val="2865AB"/>
      </a:accent2>
      <a:accent3>
        <a:srgbClr val="2865AB"/>
      </a:accent3>
      <a:accent4>
        <a:srgbClr val="2865AB"/>
      </a:accent4>
      <a:accent5>
        <a:srgbClr val="2865AB"/>
      </a:accent5>
      <a:accent6>
        <a:srgbClr val="2865AB"/>
      </a:accent6>
      <a:hlink>
        <a:srgbClr val="2865AB"/>
      </a:hlink>
      <a:folHlink>
        <a:srgbClr val="2865AB"/>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1359</TotalTime>
  <Words>1076</Words>
  <Application>Microsoft Office PowerPoint</Application>
  <PresentationFormat>Widescreen</PresentationFormat>
  <Paragraphs>180</Paragraphs>
  <Slides>26</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Aptos</vt:lpstr>
      <vt:lpstr>Arial</vt:lpstr>
      <vt:lpstr>字魂36号-正文宋楷</vt:lpstr>
      <vt:lpstr>思源黑体 CN Heavy</vt:lpstr>
      <vt:lpstr>思源黑体 CN Medium</vt:lpstr>
      <vt:lpstr>AAAAAAAAAAAA）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7-0312-17 5G新时代PPT模板</dc:title>
  <dc:creator>Administrator</dc:creator>
  <cp:lastModifiedBy>Xuân Nguyễn Thị</cp:lastModifiedBy>
  <cp:revision>23</cp:revision>
  <dcterms:created xsi:type="dcterms:W3CDTF">2019-03-12T07:43:32Z</dcterms:created>
  <dcterms:modified xsi:type="dcterms:W3CDTF">2024-05-22T17:03:15Z</dcterms:modified>
</cp:coreProperties>
</file>

<file path=docProps/thumbnail.jpeg>
</file>